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83" r:id="rId4"/>
  </p:sldMasterIdLst>
  <p:notesMasterIdLst>
    <p:notesMasterId r:id="rId26"/>
  </p:notesMasterIdLst>
  <p:sldIdLst>
    <p:sldId id="259" r:id="rId5"/>
    <p:sldId id="269" r:id="rId6"/>
    <p:sldId id="268" r:id="rId7"/>
    <p:sldId id="290" r:id="rId8"/>
    <p:sldId id="296" r:id="rId9"/>
    <p:sldId id="273" r:id="rId10"/>
    <p:sldId id="271" r:id="rId11"/>
    <p:sldId id="292" r:id="rId12"/>
    <p:sldId id="289" r:id="rId13"/>
    <p:sldId id="297" r:id="rId14"/>
    <p:sldId id="258" r:id="rId15"/>
    <p:sldId id="270" r:id="rId16"/>
    <p:sldId id="275" r:id="rId17"/>
    <p:sldId id="285" r:id="rId18"/>
    <p:sldId id="288" r:id="rId19"/>
    <p:sldId id="278" r:id="rId20"/>
    <p:sldId id="294" r:id="rId21"/>
    <p:sldId id="298" r:id="rId22"/>
    <p:sldId id="299" r:id="rId23"/>
    <p:sldId id="283" r:id="rId24"/>
    <p:sldId id="282" r:id="rId25"/>
  </p:sldIdLst>
  <p:sldSz cx="9144000" cy="5143500" type="screen16x9"/>
  <p:notesSz cx="6858000" cy="9144000"/>
  <p:embeddedFontLst>
    <p:embeddedFont>
      <p:font typeface="Gill Sans" panose="020B0604020202020204" charset="0"/>
      <p:regular r:id="rId27"/>
      <p:bold r:id="rId28"/>
    </p:embeddedFont>
    <p:embeddedFont>
      <p:font typeface="Inter" panose="020B0604020202020204" charset="0"/>
      <p:regular r:id="rId29"/>
      <p:bold r:id="rId30"/>
    </p:embeddedFont>
    <p:embeddedFont>
      <p:font typeface="Inter-ExtraBold" panose="020B0604020202020204" charset="0"/>
      <p:bold r:id="rId31"/>
    </p:embeddedFont>
  </p:embeddedFontLst>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1B971-D128-9630-050C-D16E3551F741}" name="elvina sakellariou" initials="es" userId="6c7c613a39762b4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32"/>
  </p:normalViewPr>
  <p:slideViewPr>
    <p:cSldViewPr snapToGrid="0">
      <p:cViewPr varScale="1">
        <p:scale>
          <a:sx n="134" d="100"/>
          <a:sy n="134" d="100"/>
        </p:scale>
        <p:origin x="96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94A7F3B8-55AB-5F4B-8549-7DAA4C9865F0}" type="datetimeFigureOut">
              <a:rPr lang="en-AD"/>
              <a:pPr/>
              <a:t>02/12/2025</a:t>
            </a:fld>
            <a:endParaRPr lang="en-A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A84D91FF-3935-FD4F-94CD-B0FA7F7DD120}" type="slidenum">
              <a:rPr lang="en-AD"/>
              <a:pPr/>
              <a:t>‹#›</a:t>
            </a:fld>
            <a:endParaRPr lang="en-AD"/>
          </a:p>
        </p:txBody>
      </p:sp>
    </p:spTree>
    <p:extLst>
      <p:ext uri="{BB962C8B-B14F-4D97-AF65-F5344CB8AC3E}">
        <p14:creationId xmlns:p14="http://schemas.microsoft.com/office/powerpoint/2010/main" val="590587847"/>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Inter" panose="02000503000000020004" pitchFamily="2" charset="0"/>
        <a:ea typeface="+mn-ea"/>
        <a:cs typeface="+mn-cs"/>
      </a:defRPr>
    </a:lvl1pPr>
    <a:lvl2pPr marL="342900" algn="l" defTabSz="685800" rtl="0" eaLnBrk="1" latinLnBrk="0" hangingPunct="1">
      <a:defRPr sz="900" b="0" i="0" kern="1200">
        <a:solidFill>
          <a:schemeClr val="tx1"/>
        </a:solidFill>
        <a:latin typeface="Inter" panose="02000503000000020004" pitchFamily="2" charset="0"/>
        <a:ea typeface="+mn-ea"/>
        <a:cs typeface="+mn-cs"/>
      </a:defRPr>
    </a:lvl2pPr>
    <a:lvl3pPr marL="685800" algn="l" defTabSz="685800" rtl="0" eaLnBrk="1" latinLnBrk="0" hangingPunct="1">
      <a:defRPr sz="900" b="0" i="0" kern="1200">
        <a:solidFill>
          <a:schemeClr val="tx1"/>
        </a:solidFill>
        <a:latin typeface="Inter" panose="02000503000000020004" pitchFamily="2" charset="0"/>
        <a:ea typeface="+mn-ea"/>
        <a:cs typeface="+mn-cs"/>
      </a:defRPr>
    </a:lvl3pPr>
    <a:lvl4pPr marL="1028700" algn="l" defTabSz="685800" rtl="0" eaLnBrk="1" latinLnBrk="0" hangingPunct="1">
      <a:defRPr sz="900" b="0" i="0" kern="1200">
        <a:solidFill>
          <a:schemeClr val="tx1"/>
        </a:solidFill>
        <a:latin typeface="Inter" panose="02000503000000020004" pitchFamily="2" charset="0"/>
        <a:ea typeface="+mn-ea"/>
        <a:cs typeface="+mn-cs"/>
      </a:defRPr>
    </a:lvl4pPr>
    <a:lvl5pPr marL="1371600" algn="l" defTabSz="685800" rtl="0" eaLnBrk="1" latinLnBrk="0" hangingPunct="1">
      <a:defRPr sz="900" b="0" i="0" kern="1200">
        <a:solidFill>
          <a:schemeClr val="tx1"/>
        </a:solidFill>
        <a:latin typeface="Inter" panose="02000503000000020004"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84D91FF-3935-FD4F-94CD-B0FA7F7DD120}" type="slidenum">
              <a:rPr lang="en-AD" smtClean="0"/>
              <a:pPr/>
              <a:t>10</a:t>
            </a:fld>
            <a:endParaRPr lang="en-AD"/>
          </a:p>
        </p:txBody>
      </p:sp>
    </p:spTree>
    <p:extLst>
      <p:ext uri="{BB962C8B-B14F-4D97-AF65-F5344CB8AC3E}">
        <p14:creationId xmlns:p14="http://schemas.microsoft.com/office/powerpoint/2010/main" val="4089643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x.com/ERDERA_org" TargetMode="External"/><Relationship Id="rId3" Type="http://schemas.openxmlformats.org/officeDocument/2006/relationships/image" Target="../media/image4.svg"/><Relationship Id="rId7" Type="http://schemas.openxmlformats.org/officeDocument/2006/relationships/hyperlink" Target="https://www.instagram.com/erdera_or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ERDERAeu/" TargetMode="External"/><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hyperlink" Target="https://www.linkedin.com/company/erdera/"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Frontpag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731BB3-FA62-A993-9912-5414886E76A6}"/>
              </a:ext>
            </a:extLst>
          </p:cNvPr>
          <p:cNvGrpSpPr/>
          <p:nvPr userDrawn="1"/>
        </p:nvGrpSpPr>
        <p:grpSpPr>
          <a:xfrm>
            <a:off x="1179635" y="0"/>
            <a:ext cx="7577994" cy="4381500"/>
            <a:chOff x="1572846" y="0"/>
            <a:chExt cx="10154512" cy="5871210"/>
          </a:xfrm>
          <a:solidFill>
            <a:schemeClr val="bg2">
              <a:alpha val="30000"/>
            </a:schemeClr>
          </a:solidFill>
        </p:grpSpPr>
        <p:sp>
          <p:nvSpPr>
            <p:cNvPr id="3" name="Freeform 2">
              <a:extLst>
                <a:ext uri="{FF2B5EF4-FFF2-40B4-BE49-F238E27FC236}">
                  <a16:creationId xmlns:a16="http://schemas.microsoft.com/office/drawing/2014/main" id="{CD050B99-988A-02DF-EE98-3DD997EDB4CB}"/>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4" name="Freeform 3">
              <a:extLst>
                <a:ext uri="{FF2B5EF4-FFF2-40B4-BE49-F238E27FC236}">
                  <a16:creationId xmlns:a16="http://schemas.microsoft.com/office/drawing/2014/main" id="{789A904C-469D-064B-68C4-1A562EE0A295}"/>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5ED60823-D272-6087-4FF8-BC22247A0FD2}"/>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7" name="Freeform 6">
            <a:extLst>
              <a:ext uri="{FF2B5EF4-FFF2-40B4-BE49-F238E27FC236}">
                <a16:creationId xmlns:a16="http://schemas.microsoft.com/office/drawing/2014/main" id="{A2552232-D55C-96E3-4056-6A99251C61C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sp>
        <p:nvSpPr>
          <p:cNvPr id="148" name="Rectangle 147">
            <a:extLst>
              <a:ext uri="{FF2B5EF4-FFF2-40B4-BE49-F238E27FC236}">
                <a16:creationId xmlns:a16="http://schemas.microsoft.com/office/drawing/2014/main" id="{0D127246-CD5C-13AC-226D-A902F8DEFDD0}"/>
              </a:ext>
            </a:extLst>
          </p:cNvPr>
          <p:cNvSpPr/>
          <p:nvPr userDrawn="1"/>
        </p:nvSpPr>
        <p:spPr>
          <a:xfrm>
            <a:off x="0" y="4352386"/>
            <a:ext cx="9144000" cy="7911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1013"/>
          </a:p>
        </p:txBody>
      </p:sp>
      <p:sp>
        <p:nvSpPr>
          <p:cNvPr id="9" name="Freeform 8">
            <a:extLst>
              <a:ext uri="{FF2B5EF4-FFF2-40B4-BE49-F238E27FC236}">
                <a16:creationId xmlns:a16="http://schemas.microsoft.com/office/drawing/2014/main" id="{4F7163C9-7765-DD7E-60AE-25BA8DB52292}"/>
              </a:ext>
            </a:extLst>
          </p:cNvPr>
          <p:cNvSpPr/>
          <p:nvPr userDrawn="1"/>
        </p:nvSpPr>
        <p:spPr>
          <a:xfrm>
            <a:off x="4889367" y="4545443"/>
            <a:ext cx="3829" cy="405000"/>
          </a:xfrm>
          <a:custGeom>
            <a:avLst/>
            <a:gdLst>
              <a:gd name="connsiteX0" fmla="*/ 0 w 5105"/>
              <a:gd name="connsiteY0" fmla="*/ 0 h 446722"/>
              <a:gd name="connsiteX1" fmla="*/ 5106 w 5105"/>
              <a:gd name="connsiteY1" fmla="*/ 0 h 446722"/>
              <a:gd name="connsiteX2" fmla="*/ 5106 w 5105"/>
              <a:gd name="connsiteY2" fmla="*/ 446723 h 446722"/>
              <a:gd name="connsiteX3" fmla="*/ 0 w 5105"/>
              <a:gd name="connsiteY3" fmla="*/ 446723 h 446722"/>
            </a:gdLst>
            <a:ahLst/>
            <a:cxnLst>
              <a:cxn ang="0">
                <a:pos x="connsiteX0" y="connsiteY0"/>
              </a:cxn>
              <a:cxn ang="0">
                <a:pos x="connsiteX1" y="connsiteY1"/>
              </a:cxn>
              <a:cxn ang="0">
                <a:pos x="connsiteX2" y="connsiteY2"/>
              </a:cxn>
              <a:cxn ang="0">
                <a:pos x="connsiteX3" y="connsiteY3"/>
              </a:cxn>
            </a:cxnLst>
            <a:rect l="l" t="t" r="r" b="b"/>
            <a:pathLst>
              <a:path w="5105" h="446722">
                <a:moveTo>
                  <a:pt x="0" y="0"/>
                </a:moveTo>
                <a:lnTo>
                  <a:pt x="5106" y="0"/>
                </a:lnTo>
                <a:lnTo>
                  <a:pt x="5106" y="446723"/>
                </a:lnTo>
                <a:lnTo>
                  <a:pt x="0" y="446723"/>
                </a:lnTo>
                <a:close/>
              </a:path>
            </a:pathLst>
          </a:custGeom>
          <a:noFill/>
          <a:ln w="6350" cap="flat">
            <a:solidFill>
              <a:schemeClr val="bg1"/>
            </a:solidFill>
            <a:prstDash val="solid"/>
            <a:miter/>
          </a:ln>
        </p:spPr>
        <p:txBody>
          <a:bodyPr rtlCol="0" anchor="ctr"/>
          <a:lstStyle/>
          <a:p>
            <a:endParaRPr lang="en-GB" sz="1013">
              <a:solidFill>
                <a:schemeClr val="bg1"/>
              </a:solidFill>
            </a:endParaRPr>
          </a:p>
        </p:txBody>
      </p:sp>
      <p:grpSp>
        <p:nvGrpSpPr>
          <p:cNvPr id="44" name="Group 43">
            <a:extLst>
              <a:ext uri="{FF2B5EF4-FFF2-40B4-BE49-F238E27FC236}">
                <a16:creationId xmlns:a16="http://schemas.microsoft.com/office/drawing/2014/main" id="{DAE3FBDE-CB1B-3838-EF4B-77221475E832}"/>
              </a:ext>
            </a:extLst>
          </p:cNvPr>
          <p:cNvGrpSpPr>
            <a:grpSpLocks noChangeAspect="1"/>
          </p:cNvGrpSpPr>
          <p:nvPr userDrawn="1"/>
        </p:nvGrpSpPr>
        <p:grpSpPr>
          <a:xfrm>
            <a:off x="540001" y="4629284"/>
            <a:ext cx="1312388" cy="270000"/>
            <a:chOff x="650794" y="6104645"/>
            <a:chExt cx="2169815" cy="447422"/>
          </a:xfrm>
        </p:grpSpPr>
        <p:sp>
          <p:nvSpPr>
            <p:cNvPr id="12" name="Freeform 11">
              <a:extLst>
                <a:ext uri="{FF2B5EF4-FFF2-40B4-BE49-F238E27FC236}">
                  <a16:creationId xmlns:a16="http://schemas.microsoft.com/office/drawing/2014/main" id="{D3D41741-20D5-3A35-52FE-14ED670F13F1}"/>
                </a:ext>
              </a:extLst>
            </p:cNvPr>
            <p:cNvSpPr/>
            <p:nvPr userDrawn="1"/>
          </p:nvSpPr>
          <p:spPr>
            <a:xfrm>
              <a:off x="650794" y="6104645"/>
              <a:ext cx="666682" cy="447422"/>
            </a:xfrm>
            <a:custGeom>
              <a:avLst/>
              <a:gdLst>
                <a:gd name="connsiteX0" fmla="*/ 391967 w 391966"/>
                <a:gd name="connsiteY0" fmla="*/ 263056 h 263055"/>
                <a:gd name="connsiteX1" fmla="*/ 0 w 391966"/>
                <a:gd name="connsiteY1" fmla="*/ 263056 h 263055"/>
                <a:gd name="connsiteX2" fmla="*/ 0 w 391966"/>
                <a:gd name="connsiteY2" fmla="*/ 0 h 263055"/>
                <a:gd name="connsiteX3" fmla="*/ 391967 w 391966"/>
                <a:gd name="connsiteY3" fmla="*/ 0 h 263055"/>
                <a:gd name="connsiteX4" fmla="*/ 391967 w 391966"/>
                <a:gd name="connsiteY4" fmla="*/ 263056 h 263055"/>
                <a:gd name="connsiteX5" fmla="*/ 5105 w 391966"/>
                <a:gd name="connsiteY5" fmla="*/ 257951 h 263055"/>
                <a:gd name="connsiteX6" fmla="*/ 386861 w 391966"/>
                <a:gd name="connsiteY6" fmla="*/ 257951 h 263055"/>
                <a:gd name="connsiteX7" fmla="*/ 386861 w 391966"/>
                <a:gd name="connsiteY7" fmla="*/ 5106 h 263055"/>
                <a:gd name="connsiteX8" fmla="*/ 5105 w 391966"/>
                <a:gd name="connsiteY8" fmla="*/ 5106 h 263055"/>
                <a:gd name="connsiteX9" fmla="*/ 5105 w 391966"/>
                <a:gd name="connsiteY9" fmla="*/ 257951 h 26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66" h="263055">
                  <a:moveTo>
                    <a:pt x="391967" y="263056"/>
                  </a:moveTo>
                  <a:lnTo>
                    <a:pt x="0" y="263056"/>
                  </a:lnTo>
                  <a:lnTo>
                    <a:pt x="0" y="0"/>
                  </a:lnTo>
                  <a:lnTo>
                    <a:pt x="391967" y="0"/>
                  </a:lnTo>
                  <a:lnTo>
                    <a:pt x="391967" y="263056"/>
                  </a:lnTo>
                  <a:close/>
                  <a:moveTo>
                    <a:pt x="5105" y="257951"/>
                  </a:moveTo>
                  <a:lnTo>
                    <a:pt x="386861" y="257951"/>
                  </a:lnTo>
                  <a:lnTo>
                    <a:pt x="386861" y="5106"/>
                  </a:lnTo>
                  <a:lnTo>
                    <a:pt x="5105" y="5106"/>
                  </a:lnTo>
                  <a:lnTo>
                    <a:pt x="5105" y="257951"/>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3" name="Freeform 12">
              <a:extLst>
                <a:ext uri="{FF2B5EF4-FFF2-40B4-BE49-F238E27FC236}">
                  <a16:creationId xmlns:a16="http://schemas.microsoft.com/office/drawing/2014/main" id="{8E1C3589-881E-9CCC-3D9D-86781705096C}"/>
                </a:ext>
              </a:extLst>
            </p:cNvPr>
            <p:cNvSpPr/>
            <p:nvPr userDrawn="1"/>
          </p:nvSpPr>
          <p:spPr>
            <a:xfrm>
              <a:off x="1404532" y="6164344"/>
              <a:ext cx="94000" cy="111801"/>
            </a:xfrm>
            <a:custGeom>
              <a:avLst/>
              <a:gdLst>
                <a:gd name="connsiteX0" fmla="*/ 42885 w 55266"/>
                <a:gd name="connsiteY0" fmla="*/ 41226 h 65732"/>
                <a:gd name="connsiteX1" fmla="*/ 55266 w 55266"/>
                <a:gd name="connsiteY1" fmla="*/ 45183 h 65732"/>
                <a:gd name="connsiteX2" fmla="*/ 45821 w 55266"/>
                <a:gd name="connsiteY2" fmla="*/ 60627 h 65732"/>
                <a:gd name="connsiteX3" fmla="*/ 28973 w 55266"/>
                <a:gd name="connsiteY3" fmla="*/ 65732 h 65732"/>
                <a:gd name="connsiteX4" fmla="*/ 8169 w 55266"/>
                <a:gd name="connsiteY4" fmla="*/ 57053 h 65732"/>
                <a:gd name="connsiteX5" fmla="*/ 0 w 55266"/>
                <a:gd name="connsiteY5" fmla="*/ 33441 h 65732"/>
                <a:gd name="connsiteX6" fmla="*/ 8169 w 55266"/>
                <a:gd name="connsiteY6" fmla="*/ 8807 h 65732"/>
                <a:gd name="connsiteX7" fmla="*/ 29739 w 55266"/>
                <a:gd name="connsiteY7" fmla="*/ 0 h 65732"/>
                <a:gd name="connsiteX8" fmla="*/ 48629 w 55266"/>
                <a:gd name="connsiteY8" fmla="*/ 6892 h 65732"/>
                <a:gd name="connsiteX9" fmla="*/ 55138 w 55266"/>
                <a:gd name="connsiteY9" fmla="*/ 18635 h 65732"/>
                <a:gd name="connsiteX10" fmla="*/ 42503 w 55266"/>
                <a:gd name="connsiteY10" fmla="*/ 21698 h 65732"/>
                <a:gd name="connsiteX11" fmla="*/ 37779 w 55266"/>
                <a:gd name="connsiteY11" fmla="*/ 13913 h 65732"/>
                <a:gd name="connsiteX12" fmla="*/ 29100 w 55266"/>
                <a:gd name="connsiteY12" fmla="*/ 11105 h 65732"/>
                <a:gd name="connsiteX13" fmla="*/ 17614 w 55266"/>
                <a:gd name="connsiteY13" fmla="*/ 16210 h 65732"/>
                <a:gd name="connsiteX14" fmla="*/ 13274 w 55266"/>
                <a:gd name="connsiteY14" fmla="*/ 32675 h 65732"/>
                <a:gd name="connsiteX15" fmla="*/ 17614 w 55266"/>
                <a:gd name="connsiteY15" fmla="*/ 49778 h 65732"/>
                <a:gd name="connsiteX16" fmla="*/ 28846 w 55266"/>
                <a:gd name="connsiteY16" fmla="*/ 54883 h 65732"/>
                <a:gd name="connsiteX17" fmla="*/ 37652 w 55266"/>
                <a:gd name="connsiteY17" fmla="*/ 51692 h 65732"/>
                <a:gd name="connsiteX18" fmla="*/ 42885 w 55266"/>
                <a:gd name="connsiteY18" fmla="*/ 41481 h 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66" h="65732">
                  <a:moveTo>
                    <a:pt x="42885" y="41226"/>
                  </a:moveTo>
                  <a:lnTo>
                    <a:pt x="55266" y="45183"/>
                  </a:lnTo>
                  <a:cubicBezTo>
                    <a:pt x="53351" y="52075"/>
                    <a:pt x="50160" y="57308"/>
                    <a:pt x="45821" y="60627"/>
                  </a:cubicBezTo>
                  <a:cubicBezTo>
                    <a:pt x="41354" y="63945"/>
                    <a:pt x="35738" y="65732"/>
                    <a:pt x="28973" y="65732"/>
                  </a:cubicBezTo>
                  <a:cubicBezTo>
                    <a:pt x="20549" y="65732"/>
                    <a:pt x="13657" y="62797"/>
                    <a:pt x="8169" y="57053"/>
                  </a:cubicBezTo>
                  <a:cubicBezTo>
                    <a:pt x="2808" y="51310"/>
                    <a:pt x="0" y="43396"/>
                    <a:pt x="0" y="33441"/>
                  </a:cubicBezTo>
                  <a:cubicBezTo>
                    <a:pt x="0" y="22847"/>
                    <a:pt x="2680" y="14678"/>
                    <a:pt x="8169" y="8807"/>
                  </a:cubicBezTo>
                  <a:cubicBezTo>
                    <a:pt x="13657" y="2936"/>
                    <a:pt x="20805" y="0"/>
                    <a:pt x="29739" y="0"/>
                  </a:cubicBezTo>
                  <a:cubicBezTo>
                    <a:pt x="37525" y="0"/>
                    <a:pt x="43779" y="2298"/>
                    <a:pt x="48629" y="6892"/>
                  </a:cubicBezTo>
                  <a:cubicBezTo>
                    <a:pt x="51564" y="9573"/>
                    <a:pt x="53734" y="13530"/>
                    <a:pt x="55138" y="18635"/>
                  </a:cubicBezTo>
                  <a:lnTo>
                    <a:pt x="42503" y="21698"/>
                  </a:lnTo>
                  <a:cubicBezTo>
                    <a:pt x="41737" y="18379"/>
                    <a:pt x="40205" y="15827"/>
                    <a:pt x="37779" y="13913"/>
                  </a:cubicBezTo>
                  <a:cubicBezTo>
                    <a:pt x="35355" y="11998"/>
                    <a:pt x="32547" y="11105"/>
                    <a:pt x="29100" y="11105"/>
                  </a:cubicBezTo>
                  <a:cubicBezTo>
                    <a:pt x="24378" y="11105"/>
                    <a:pt x="20549" y="12764"/>
                    <a:pt x="17614" y="16210"/>
                  </a:cubicBezTo>
                  <a:cubicBezTo>
                    <a:pt x="14678" y="19528"/>
                    <a:pt x="13274" y="25017"/>
                    <a:pt x="13274" y="32675"/>
                  </a:cubicBezTo>
                  <a:cubicBezTo>
                    <a:pt x="13274" y="40716"/>
                    <a:pt x="14678" y="46459"/>
                    <a:pt x="17614" y="49778"/>
                  </a:cubicBezTo>
                  <a:cubicBezTo>
                    <a:pt x="20549" y="53224"/>
                    <a:pt x="24250" y="54883"/>
                    <a:pt x="28846" y="54883"/>
                  </a:cubicBezTo>
                  <a:cubicBezTo>
                    <a:pt x="32291" y="54883"/>
                    <a:pt x="35227" y="53862"/>
                    <a:pt x="37652" y="51692"/>
                  </a:cubicBezTo>
                  <a:cubicBezTo>
                    <a:pt x="40078" y="49522"/>
                    <a:pt x="41864" y="46076"/>
                    <a:pt x="42885" y="41481"/>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4" name="Freeform 13">
              <a:extLst>
                <a:ext uri="{FF2B5EF4-FFF2-40B4-BE49-F238E27FC236}">
                  <a16:creationId xmlns:a16="http://schemas.microsoft.com/office/drawing/2014/main" id="{C0A8A8BF-AB3B-8E9D-33CA-C774D34B2E9B}"/>
                </a:ext>
              </a:extLst>
            </p:cNvPr>
            <p:cNvSpPr/>
            <p:nvPr userDrawn="1"/>
          </p:nvSpPr>
          <p:spPr>
            <a:xfrm>
              <a:off x="1512424" y="6194303"/>
              <a:ext cx="80539" cy="81842"/>
            </a:xfrm>
            <a:custGeom>
              <a:avLst/>
              <a:gdLst>
                <a:gd name="connsiteX0" fmla="*/ 0 w 47352"/>
                <a:gd name="connsiteY0" fmla="*/ 23357 h 48118"/>
                <a:gd name="connsiteX1" fmla="*/ 2936 w 47352"/>
                <a:gd name="connsiteY1" fmla="*/ 11615 h 48118"/>
                <a:gd name="connsiteX2" fmla="*/ 11360 w 47352"/>
                <a:gd name="connsiteY2" fmla="*/ 2936 h 48118"/>
                <a:gd name="connsiteX3" fmla="*/ 23613 w 47352"/>
                <a:gd name="connsiteY3" fmla="*/ 0 h 48118"/>
                <a:gd name="connsiteX4" fmla="*/ 40716 w 47352"/>
                <a:gd name="connsiteY4" fmla="*/ 6765 h 48118"/>
                <a:gd name="connsiteX5" fmla="*/ 47353 w 47352"/>
                <a:gd name="connsiteY5" fmla="*/ 23868 h 48118"/>
                <a:gd name="connsiteX6" fmla="*/ 40588 w 47352"/>
                <a:gd name="connsiteY6" fmla="*/ 41226 h 48118"/>
                <a:gd name="connsiteX7" fmla="*/ 23613 w 47352"/>
                <a:gd name="connsiteY7" fmla="*/ 48119 h 48118"/>
                <a:gd name="connsiteX8" fmla="*/ 11615 w 47352"/>
                <a:gd name="connsiteY8" fmla="*/ 45311 h 48118"/>
                <a:gd name="connsiteX9" fmla="*/ 2936 w 47352"/>
                <a:gd name="connsiteY9" fmla="*/ 36887 h 48118"/>
                <a:gd name="connsiteX10" fmla="*/ 0 w 47352"/>
                <a:gd name="connsiteY10" fmla="*/ 23485 h 48118"/>
                <a:gd name="connsiteX11" fmla="*/ 12509 w 47352"/>
                <a:gd name="connsiteY11" fmla="*/ 23995 h 48118"/>
                <a:gd name="connsiteX12" fmla="*/ 15700 w 47352"/>
                <a:gd name="connsiteY12" fmla="*/ 34462 h 48118"/>
                <a:gd name="connsiteX13" fmla="*/ 23741 w 47352"/>
                <a:gd name="connsiteY13" fmla="*/ 38035 h 48118"/>
                <a:gd name="connsiteX14" fmla="*/ 31781 w 47352"/>
                <a:gd name="connsiteY14" fmla="*/ 34462 h 48118"/>
                <a:gd name="connsiteX15" fmla="*/ 34972 w 47352"/>
                <a:gd name="connsiteY15" fmla="*/ 23868 h 48118"/>
                <a:gd name="connsiteX16" fmla="*/ 31781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6"/>
                  </a:cubicBezTo>
                  <a:cubicBezTo>
                    <a:pt x="15061" y="894"/>
                    <a:pt x="19145" y="0"/>
                    <a:pt x="23613" y="0"/>
                  </a:cubicBezTo>
                  <a:cubicBezTo>
                    <a:pt x="30633" y="0"/>
                    <a:pt x="36249" y="2298"/>
                    <a:pt x="40716" y="6765"/>
                  </a:cubicBezTo>
                  <a:cubicBezTo>
                    <a:pt x="45183" y="11232"/>
                    <a:pt x="47353" y="16976"/>
                    <a:pt x="47353" y="23868"/>
                  </a:cubicBezTo>
                  <a:cubicBezTo>
                    <a:pt x="47353" y="30760"/>
                    <a:pt x="45056" y="36631"/>
                    <a:pt x="40588" y="41226"/>
                  </a:cubicBezTo>
                  <a:cubicBezTo>
                    <a:pt x="36121" y="45821"/>
                    <a:pt x="30505" y="48119"/>
                    <a:pt x="23613" y="48119"/>
                  </a:cubicBezTo>
                  <a:cubicBezTo>
                    <a:pt x="19401" y="48119"/>
                    <a:pt x="15316" y="47225"/>
                    <a:pt x="11615" y="45311"/>
                  </a:cubicBezTo>
                  <a:cubicBezTo>
                    <a:pt x="7786" y="43396"/>
                    <a:pt x="4850" y="40588"/>
                    <a:pt x="2936" y="36887"/>
                  </a:cubicBezTo>
                  <a:cubicBezTo>
                    <a:pt x="894" y="33185"/>
                    <a:pt x="0" y="28718"/>
                    <a:pt x="0" y="23485"/>
                  </a:cubicBezTo>
                  <a:close/>
                  <a:moveTo>
                    <a:pt x="12509" y="23995"/>
                  </a:moveTo>
                  <a:cubicBezTo>
                    <a:pt x="12509" y="28591"/>
                    <a:pt x="13529" y="32037"/>
                    <a:pt x="15700" y="34462"/>
                  </a:cubicBezTo>
                  <a:cubicBezTo>
                    <a:pt x="17869" y="36887"/>
                    <a:pt x="20550" y="38035"/>
                    <a:pt x="23741" y="38035"/>
                  </a:cubicBezTo>
                  <a:cubicBezTo>
                    <a:pt x="26932" y="38035"/>
                    <a:pt x="29611" y="36887"/>
                    <a:pt x="31781" y="34462"/>
                  </a:cubicBezTo>
                  <a:cubicBezTo>
                    <a:pt x="33951" y="32037"/>
                    <a:pt x="34972" y="28463"/>
                    <a:pt x="34972" y="23868"/>
                  </a:cubicBezTo>
                  <a:cubicBezTo>
                    <a:pt x="34972" y="19273"/>
                    <a:pt x="33951" y="15954"/>
                    <a:pt x="31781" y="13529"/>
                  </a:cubicBezTo>
                  <a:cubicBezTo>
                    <a:pt x="29611" y="11104"/>
                    <a:pt x="26932" y="9956"/>
                    <a:pt x="23741" y="9956"/>
                  </a:cubicBezTo>
                  <a:cubicBezTo>
                    <a:pt x="20550" y="9956"/>
                    <a:pt x="17869" y="11104"/>
                    <a:pt x="15700" y="13529"/>
                  </a:cubicBezTo>
                  <a:cubicBezTo>
                    <a:pt x="13529" y="15954"/>
                    <a:pt x="12509" y="19401"/>
                    <a:pt x="12509"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5" name="Freeform 14">
              <a:extLst>
                <a:ext uri="{FF2B5EF4-FFF2-40B4-BE49-F238E27FC236}">
                  <a16:creationId xmlns:a16="http://schemas.microsoft.com/office/drawing/2014/main" id="{80AD900A-6CB8-2517-B5A7-A2D613F6BEA4}"/>
                </a:ext>
              </a:extLst>
            </p:cNvPr>
            <p:cNvSpPr/>
            <p:nvPr userDrawn="1"/>
          </p:nvSpPr>
          <p:spPr>
            <a:xfrm>
              <a:off x="1607076" y="6224696"/>
              <a:ext cx="40595" cy="20623"/>
            </a:xfrm>
            <a:custGeom>
              <a:avLst/>
              <a:gdLst>
                <a:gd name="connsiteX0" fmla="*/ 0 w 23867"/>
                <a:gd name="connsiteY0" fmla="*/ 12125 h 12125"/>
                <a:gd name="connsiteX1" fmla="*/ 0 w 23867"/>
                <a:gd name="connsiteY1" fmla="*/ 0 h 12125"/>
                <a:gd name="connsiteX2" fmla="*/ 23868 w 23867"/>
                <a:gd name="connsiteY2" fmla="*/ 0 h 12125"/>
                <a:gd name="connsiteX3" fmla="*/ 23868 w 23867"/>
                <a:gd name="connsiteY3" fmla="*/ 12125 h 12125"/>
                <a:gd name="connsiteX4" fmla="*/ 0 w 23867"/>
                <a:gd name="connsiteY4" fmla="*/ 12125 h 1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7" h="12125">
                  <a:moveTo>
                    <a:pt x="0" y="12125"/>
                  </a:moveTo>
                  <a:lnTo>
                    <a:pt x="0" y="0"/>
                  </a:lnTo>
                  <a:lnTo>
                    <a:pt x="23868" y="0"/>
                  </a:lnTo>
                  <a:lnTo>
                    <a:pt x="23868" y="12125"/>
                  </a:lnTo>
                  <a:lnTo>
                    <a:pt x="0" y="12125"/>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6" name="Freeform 15">
              <a:extLst>
                <a:ext uri="{FF2B5EF4-FFF2-40B4-BE49-F238E27FC236}">
                  <a16:creationId xmlns:a16="http://schemas.microsoft.com/office/drawing/2014/main" id="{36D10E23-4E00-B7C4-3619-7E00DBDA41DC}"/>
                </a:ext>
              </a:extLst>
            </p:cNvPr>
            <p:cNvSpPr/>
            <p:nvPr userDrawn="1"/>
          </p:nvSpPr>
          <p:spPr>
            <a:xfrm>
              <a:off x="1650494" y="6164561"/>
              <a:ext cx="53184" cy="109629"/>
            </a:xfrm>
            <a:custGeom>
              <a:avLst/>
              <a:gdLst>
                <a:gd name="connsiteX0" fmla="*/ 0 w 31269"/>
                <a:gd name="connsiteY0" fmla="*/ 18507 h 64455"/>
                <a:gd name="connsiteX1" fmla="*/ 6764 w 31269"/>
                <a:gd name="connsiteY1" fmla="*/ 18507 h 64455"/>
                <a:gd name="connsiteX2" fmla="*/ 6764 w 31269"/>
                <a:gd name="connsiteY2" fmla="*/ 15061 h 64455"/>
                <a:gd name="connsiteX3" fmla="*/ 8040 w 31269"/>
                <a:gd name="connsiteY3" fmla="*/ 6382 h 64455"/>
                <a:gd name="connsiteX4" fmla="*/ 12636 w 31269"/>
                <a:gd name="connsiteY4" fmla="*/ 1787 h 64455"/>
                <a:gd name="connsiteX5" fmla="*/ 21059 w 31269"/>
                <a:gd name="connsiteY5" fmla="*/ 0 h 64455"/>
                <a:gd name="connsiteX6" fmla="*/ 31270 w 31269"/>
                <a:gd name="connsiteY6" fmla="*/ 1532 h 64455"/>
                <a:gd name="connsiteX7" fmla="*/ 29611 w 31269"/>
                <a:gd name="connsiteY7" fmla="*/ 9956 h 64455"/>
                <a:gd name="connsiteX8" fmla="*/ 23995 w 31269"/>
                <a:gd name="connsiteY8" fmla="*/ 9317 h 64455"/>
                <a:gd name="connsiteX9" fmla="*/ 20166 w 31269"/>
                <a:gd name="connsiteY9" fmla="*/ 10594 h 64455"/>
                <a:gd name="connsiteX10" fmla="*/ 19017 w 31269"/>
                <a:gd name="connsiteY10" fmla="*/ 15316 h 64455"/>
                <a:gd name="connsiteX11" fmla="*/ 19017 w 31269"/>
                <a:gd name="connsiteY11" fmla="*/ 18507 h 64455"/>
                <a:gd name="connsiteX12" fmla="*/ 28079 w 31269"/>
                <a:gd name="connsiteY12" fmla="*/ 18507 h 64455"/>
                <a:gd name="connsiteX13" fmla="*/ 28079 w 31269"/>
                <a:gd name="connsiteY13" fmla="*/ 28080 h 64455"/>
                <a:gd name="connsiteX14" fmla="*/ 19017 w 31269"/>
                <a:gd name="connsiteY14" fmla="*/ 28080 h 64455"/>
                <a:gd name="connsiteX15" fmla="*/ 19017 w 31269"/>
                <a:gd name="connsiteY15" fmla="*/ 64456 h 64455"/>
                <a:gd name="connsiteX16" fmla="*/ 6892 w 31269"/>
                <a:gd name="connsiteY16" fmla="*/ 64456 h 64455"/>
                <a:gd name="connsiteX17" fmla="*/ 6892 w 31269"/>
                <a:gd name="connsiteY17" fmla="*/ 28080 h 64455"/>
                <a:gd name="connsiteX18" fmla="*/ 127 w 31269"/>
                <a:gd name="connsiteY18" fmla="*/ 28080 h 64455"/>
                <a:gd name="connsiteX19" fmla="*/ 127 w 31269"/>
                <a:gd name="connsiteY19" fmla="*/ 18507 h 6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69" h="64455">
                  <a:moveTo>
                    <a:pt x="0" y="18507"/>
                  </a:moveTo>
                  <a:lnTo>
                    <a:pt x="6764" y="18507"/>
                  </a:lnTo>
                  <a:lnTo>
                    <a:pt x="6764" y="15061"/>
                  </a:lnTo>
                  <a:cubicBezTo>
                    <a:pt x="6764" y="11232"/>
                    <a:pt x="7148" y="8296"/>
                    <a:pt x="8040" y="6382"/>
                  </a:cubicBezTo>
                  <a:cubicBezTo>
                    <a:pt x="8807" y="4467"/>
                    <a:pt x="10338" y="2936"/>
                    <a:pt x="12636" y="1787"/>
                  </a:cubicBezTo>
                  <a:cubicBezTo>
                    <a:pt x="14805" y="638"/>
                    <a:pt x="17613" y="0"/>
                    <a:pt x="21059" y="0"/>
                  </a:cubicBezTo>
                  <a:cubicBezTo>
                    <a:pt x="24506" y="0"/>
                    <a:pt x="27952" y="511"/>
                    <a:pt x="31270" y="1532"/>
                  </a:cubicBezTo>
                  <a:lnTo>
                    <a:pt x="29611" y="9956"/>
                  </a:lnTo>
                  <a:cubicBezTo>
                    <a:pt x="27697" y="9445"/>
                    <a:pt x="25782" y="9317"/>
                    <a:pt x="23995" y="9317"/>
                  </a:cubicBezTo>
                  <a:cubicBezTo>
                    <a:pt x="22208" y="9317"/>
                    <a:pt x="20932" y="9700"/>
                    <a:pt x="20166" y="10594"/>
                  </a:cubicBezTo>
                  <a:cubicBezTo>
                    <a:pt x="19400" y="11360"/>
                    <a:pt x="19017" y="13019"/>
                    <a:pt x="19017" y="15316"/>
                  </a:cubicBezTo>
                  <a:lnTo>
                    <a:pt x="19017" y="18507"/>
                  </a:lnTo>
                  <a:lnTo>
                    <a:pt x="28079" y="18507"/>
                  </a:lnTo>
                  <a:lnTo>
                    <a:pt x="28079" y="28080"/>
                  </a:lnTo>
                  <a:lnTo>
                    <a:pt x="19017" y="28080"/>
                  </a:lnTo>
                  <a:lnTo>
                    <a:pt x="19017" y="64456"/>
                  </a:lnTo>
                  <a:lnTo>
                    <a:pt x="6892" y="64456"/>
                  </a:lnTo>
                  <a:lnTo>
                    <a:pt x="6892" y="28080"/>
                  </a:lnTo>
                  <a:lnTo>
                    <a:pt x="127" y="28080"/>
                  </a:lnTo>
                  <a:lnTo>
                    <a:pt x="127" y="18507"/>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7" name="Freeform 16">
              <a:extLst>
                <a:ext uri="{FF2B5EF4-FFF2-40B4-BE49-F238E27FC236}">
                  <a16:creationId xmlns:a16="http://schemas.microsoft.com/office/drawing/2014/main" id="{A65780C5-E115-6262-D382-E585E77B2DD4}"/>
                </a:ext>
              </a:extLst>
            </p:cNvPr>
            <p:cNvSpPr/>
            <p:nvPr userDrawn="1"/>
          </p:nvSpPr>
          <p:spPr>
            <a:xfrm>
              <a:off x="1709108" y="6195823"/>
              <a:ext cx="70771" cy="80106"/>
            </a:xfrm>
            <a:custGeom>
              <a:avLst/>
              <a:gdLst>
                <a:gd name="connsiteX0" fmla="*/ 30633 w 41609"/>
                <a:gd name="connsiteY0" fmla="*/ 46076 h 47097"/>
                <a:gd name="connsiteX1" fmla="*/ 30633 w 41609"/>
                <a:gd name="connsiteY1" fmla="*/ 39184 h 47097"/>
                <a:gd name="connsiteX2" fmla="*/ 23995 w 41609"/>
                <a:gd name="connsiteY2" fmla="*/ 44927 h 47097"/>
                <a:gd name="connsiteX3" fmla="*/ 15316 w 41609"/>
                <a:gd name="connsiteY3" fmla="*/ 47097 h 47097"/>
                <a:gd name="connsiteX4" fmla="*/ 7021 w 41609"/>
                <a:gd name="connsiteY4" fmla="*/ 45055 h 47097"/>
                <a:gd name="connsiteX5" fmla="*/ 1659 w 41609"/>
                <a:gd name="connsiteY5" fmla="*/ 39311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2 w 41609"/>
                <a:gd name="connsiteY13" fmla="*/ 36121 h 47097"/>
                <a:gd name="connsiteX14" fmla="*/ 28591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3" y="46076"/>
                  </a:moveTo>
                  <a:lnTo>
                    <a:pt x="30633" y="39184"/>
                  </a:lnTo>
                  <a:cubicBezTo>
                    <a:pt x="28973" y="41609"/>
                    <a:pt x="26804" y="43524"/>
                    <a:pt x="23995" y="44927"/>
                  </a:cubicBezTo>
                  <a:cubicBezTo>
                    <a:pt x="21316" y="46332"/>
                    <a:pt x="18379" y="47097"/>
                    <a:pt x="15316" y="47097"/>
                  </a:cubicBezTo>
                  <a:cubicBezTo>
                    <a:pt x="12253" y="47097"/>
                    <a:pt x="9446" y="46459"/>
                    <a:pt x="7021" y="45055"/>
                  </a:cubicBezTo>
                  <a:cubicBezTo>
                    <a:pt x="4595" y="43651"/>
                    <a:pt x="2808" y="41737"/>
                    <a:pt x="1659" y="39311"/>
                  </a:cubicBezTo>
                  <a:cubicBezTo>
                    <a:pt x="511" y="36887"/>
                    <a:pt x="0" y="33440"/>
                    <a:pt x="0" y="29101"/>
                  </a:cubicBezTo>
                  <a:lnTo>
                    <a:pt x="0" y="0"/>
                  </a:lnTo>
                  <a:lnTo>
                    <a:pt x="12125" y="0"/>
                  </a:lnTo>
                  <a:lnTo>
                    <a:pt x="12125" y="21187"/>
                  </a:lnTo>
                  <a:cubicBezTo>
                    <a:pt x="12125" y="27697"/>
                    <a:pt x="12381" y="31654"/>
                    <a:pt x="12764" y="33057"/>
                  </a:cubicBezTo>
                  <a:cubicBezTo>
                    <a:pt x="13275" y="34462"/>
                    <a:pt x="14040" y="35610"/>
                    <a:pt x="15189" y="36504"/>
                  </a:cubicBezTo>
                  <a:cubicBezTo>
                    <a:pt x="16338" y="37397"/>
                    <a:pt x="17869" y="37780"/>
                    <a:pt x="19656" y="37780"/>
                  </a:cubicBezTo>
                  <a:cubicBezTo>
                    <a:pt x="21698" y="37780"/>
                    <a:pt x="23613" y="37270"/>
                    <a:pt x="25272" y="36121"/>
                  </a:cubicBezTo>
                  <a:cubicBezTo>
                    <a:pt x="26932" y="34972"/>
                    <a:pt x="28080" y="33568"/>
                    <a:pt x="28591" y="31909"/>
                  </a:cubicBezTo>
                  <a:cubicBezTo>
                    <a:pt x="29229"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8" name="Freeform 17">
              <a:extLst>
                <a:ext uri="{FF2B5EF4-FFF2-40B4-BE49-F238E27FC236}">
                  <a16:creationId xmlns:a16="http://schemas.microsoft.com/office/drawing/2014/main" id="{2142FA29-F662-FEEE-BF02-F14E693E932E}"/>
                </a:ext>
              </a:extLst>
            </p:cNvPr>
            <p:cNvSpPr/>
            <p:nvPr userDrawn="1"/>
          </p:nvSpPr>
          <p:spPr>
            <a:xfrm>
              <a:off x="1802023" y="6194521"/>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4 h 46969"/>
                <a:gd name="connsiteX4" fmla="*/ 26293 w 42119"/>
                <a:gd name="connsiteY4" fmla="*/ 10338 h 46969"/>
                <a:gd name="connsiteX5" fmla="*/ 22081 w 42119"/>
                <a:gd name="connsiteY5" fmla="*/ 9190 h 46969"/>
                <a:gd name="connsiteX6" fmla="*/ 16465 w 42119"/>
                <a:gd name="connsiteY6" fmla="*/ 10976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4"/>
                  </a:cubicBezTo>
                  <a:cubicBezTo>
                    <a:pt x="28335" y="12381"/>
                    <a:pt x="27441" y="11232"/>
                    <a:pt x="26293" y="10338"/>
                  </a:cubicBezTo>
                  <a:cubicBezTo>
                    <a:pt x="25144" y="9573"/>
                    <a:pt x="23740" y="9190"/>
                    <a:pt x="22081" y="9190"/>
                  </a:cubicBezTo>
                  <a:cubicBezTo>
                    <a:pt x="19911" y="9190"/>
                    <a:pt x="18124" y="9828"/>
                    <a:pt x="16465" y="10976"/>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9" name="Freeform 18">
              <a:extLst>
                <a:ext uri="{FF2B5EF4-FFF2-40B4-BE49-F238E27FC236}">
                  <a16:creationId xmlns:a16="http://schemas.microsoft.com/office/drawing/2014/main" id="{13384D64-703E-2299-289B-65B39D27640E}"/>
                </a:ext>
              </a:extLst>
            </p:cNvPr>
            <p:cNvSpPr/>
            <p:nvPr userDrawn="1"/>
          </p:nvSpPr>
          <p:spPr>
            <a:xfrm>
              <a:off x="1889294" y="6166082"/>
              <a:ext cx="76413" cy="109847"/>
            </a:xfrm>
            <a:custGeom>
              <a:avLst/>
              <a:gdLst>
                <a:gd name="connsiteX0" fmla="*/ 44927 w 44926"/>
                <a:gd name="connsiteY0" fmla="*/ 63562 h 64583"/>
                <a:gd name="connsiteX1" fmla="*/ 33567 w 44926"/>
                <a:gd name="connsiteY1" fmla="*/ 63562 h 64583"/>
                <a:gd name="connsiteX2" fmla="*/ 33567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799 w 44926"/>
                <a:gd name="connsiteY11" fmla="*/ 0 h 64583"/>
                <a:gd name="connsiteX12" fmla="*/ 44799 w 44926"/>
                <a:gd name="connsiteY12" fmla="*/ 63435 h 64583"/>
                <a:gd name="connsiteX13" fmla="*/ 12508 w 44926"/>
                <a:gd name="connsiteY13" fmla="*/ 39567 h 64583"/>
                <a:gd name="connsiteX14" fmla="*/ 14550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7" y="63562"/>
                  </a:lnTo>
                  <a:lnTo>
                    <a:pt x="33567" y="56797"/>
                  </a:lnTo>
                  <a:cubicBezTo>
                    <a:pt x="31653" y="59478"/>
                    <a:pt x="29484" y="61392"/>
                    <a:pt x="26931" y="62669"/>
                  </a:cubicBezTo>
                  <a:cubicBezTo>
                    <a:pt x="24378" y="63945"/>
                    <a:pt x="21825" y="64583"/>
                    <a:pt x="19145" y="64583"/>
                  </a:cubicBezTo>
                  <a:cubicBezTo>
                    <a:pt x="13912" y="64583"/>
                    <a:pt x="9317" y="62413"/>
                    <a:pt x="5616" y="58202"/>
                  </a:cubicBezTo>
                  <a:cubicBezTo>
                    <a:pt x="1786" y="53990"/>
                    <a:pt x="0" y="47991"/>
                    <a:pt x="0" y="40333"/>
                  </a:cubicBezTo>
                  <a:cubicBezTo>
                    <a:pt x="0" y="32675"/>
                    <a:pt x="1786" y="26676"/>
                    <a:pt x="5488" y="22591"/>
                  </a:cubicBezTo>
                  <a:cubicBezTo>
                    <a:pt x="9189" y="18507"/>
                    <a:pt x="13784" y="16465"/>
                    <a:pt x="19400" y="16465"/>
                  </a:cubicBezTo>
                  <a:cubicBezTo>
                    <a:pt x="24506" y="16465"/>
                    <a:pt x="28973" y="18635"/>
                    <a:pt x="32675" y="22847"/>
                  </a:cubicBezTo>
                  <a:lnTo>
                    <a:pt x="32675" y="0"/>
                  </a:lnTo>
                  <a:lnTo>
                    <a:pt x="44799" y="0"/>
                  </a:lnTo>
                  <a:lnTo>
                    <a:pt x="44799" y="63435"/>
                  </a:lnTo>
                  <a:close/>
                  <a:moveTo>
                    <a:pt x="12508" y="39567"/>
                  </a:moveTo>
                  <a:cubicBezTo>
                    <a:pt x="12508" y="44417"/>
                    <a:pt x="13146" y="47991"/>
                    <a:pt x="14550" y="50160"/>
                  </a:cubicBezTo>
                  <a:cubicBezTo>
                    <a:pt x="16465" y="53351"/>
                    <a:pt x="19272"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79" y="26931"/>
                    <a:pt x="25654"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0" name="Freeform 19">
              <a:extLst>
                <a:ext uri="{FF2B5EF4-FFF2-40B4-BE49-F238E27FC236}">
                  <a16:creationId xmlns:a16="http://schemas.microsoft.com/office/drawing/2014/main" id="{1800093D-4353-E177-893A-8169D3E49222}"/>
                </a:ext>
              </a:extLst>
            </p:cNvPr>
            <p:cNvSpPr/>
            <p:nvPr userDrawn="1"/>
          </p:nvSpPr>
          <p:spPr>
            <a:xfrm>
              <a:off x="1980037" y="6194303"/>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1" name="Freeform 20">
              <a:extLst>
                <a:ext uri="{FF2B5EF4-FFF2-40B4-BE49-F238E27FC236}">
                  <a16:creationId xmlns:a16="http://schemas.microsoft.com/office/drawing/2014/main" id="{841AB889-0461-D43A-DF3C-9D8AD36C1AC5}"/>
                </a:ext>
              </a:extLst>
            </p:cNvPr>
            <p:cNvSpPr/>
            <p:nvPr userDrawn="1"/>
          </p:nvSpPr>
          <p:spPr>
            <a:xfrm>
              <a:off x="2065354" y="6166082"/>
              <a:ext cx="76413" cy="109847"/>
            </a:xfrm>
            <a:custGeom>
              <a:avLst/>
              <a:gdLst>
                <a:gd name="connsiteX0" fmla="*/ 44927 w 44926"/>
                <a:gd name="connsiteY0" fmla="*/ 63562 h 64583"/>
                <a:gd name="connsiteX1" fmla="*/ 33568 w 44926"/>
                <a:gd name="connsiteY1" fmla="*/ 63562 h 64583"/>
                <a:gd name="connsiteX2" fmla="*/ 33568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800 w 44926"/>
                <a:gd name="connsiteY11" fmla="*/ 0 h 64583"/>
                <a:gd name="connsiteX12" fmla="*/ 44800 w 44926"/>
                <a:gd name="connsiteY12" fmla="*/ 63435 h 64583"/>
                <a:gd name="connsiteX13" fmla="*/ 12508 w 44926"/>
                <a:gd name="connsiteY13" fmla="*/ 39567 h 64583"/>
                <a:gd name="connsiteX14" fmla="*/ 14551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8" y="63562"/>
                  </a:lnTo>
                  <a:lnTo>
                    <a:pt x="33568" y="56797"/>
                  </a:lnTo>
                  <a:cubicBezTo>
                    <a:pt x="31653" y="59478"/>
                    <a:pt x="29484" y="61392"/>
                    <a:pt x="26931" y="62669"/>
                  </a:cubicBezTo>
                  <a:cubicBezTo>
                    <a:pt x="24378" y="63945"/>
                    <a:pt x="21825" y="64583"/>
                    <a:pt x="19145" y="64583"/>
                  </a:cubicBezTo>
                  <a:cubicBezTo>
                    <a:pt x="13912" y="64583"/>
                    <a:pt x="9317" y="62413"/>
                    <a:pt x="5616" y="58202"/>
                  </a:cubicBezTo>
                  <a:cubicBezTo>
                    <a:pt x="1914" y="53990"/>
                    <a:pt x="0" y="47991"/>
                    <a:pt x="0" y="40333"/>
                  </a:cubicBezTo>
                  <a:cubicBezTo>
                    <a:pt x="0" y="32675"/>
                    <a:pt x="1787" y="26676"/>
                    <a:pt x="5488" y="22591"/>
                  </a:cubicBezTo>
                  <a:cubicBezTo>
                    <a:pt x="9189" y="18507"/>
                    <a:pt x="13785" y="16465"/>
                    <a:pt x="19400" y="16465"/>
                  </a:cubicBezTo>
                  <a:cubicBezTo>
                    <a:pt x="24506" y="16465"/>
                    <a:pt x="28973" y="18635"/>
                    <a:pt x="32675" y="22847"/>
                  </a:cubicBezTo>
                  <a:lnTo>
                    <a:pt x="32675" y="0"/>
                  </a:lnTo>
                  <a:lnTo>
                    <a:pt x="44800" y="0"/>
                  </a:lnTo>
                  <a:lnTo>
                    <a:pt x="44800" y="63435"/>
                  </a:lnTo>
                  <a:close/>
                  <a:moveTo>
                    <a:pt x="12508" y="39567"/>
                  </a:moveTo>
                  <a:cubicBezTo>
                    <a:pt x="12508" y="44417"/>
                    <a:pt x="13146" y="47991"/>
                    <a:pt x="14551" y="50160"/>
                  </a:cubicBezTo>
                  <a:cubicBezTo>
                    <a:pt x="16465" y="53351"/>
                    <a:pt x="19273"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80" y="26931"/>
                    <a:pt x="25655"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2" name="Freeform 21">
              <a:extLst>
                <a:ext uri="{FF2B5EF4-FFF2-40B4-BE49-F238E27FC236}">
                  <a16:creationId xmlns:a16="http://schemas.microsoft.com/office/drawing/2014/main" id="{95B111A8-B8E4-13DF-CBDE-02BB1DC00F4E}"/>
                </a:ext>
              </a:extLst>
            </p:cNvPr>
            <p:cNvSpPr/>
            <p:nvPr userDrawn="1"/>
          </p:nvSpPr>
          <p:spPr>
            <a:xfrm>
              <a:off x="2202772" y="6166298"/>
              <a:ext cx="76631" cy="109847"/>
            </a:xfrm>
            <a:custGeom>
              <a:avLst/>
              <a:gdLst>
                <a:gd name="connsiteX0" fmla="*/ 255 w 45054"/>
                <a:gd name="connsiteY0" fmla="*/ 63435 h 64583"/>
                <a:gd name="connsiteX1" fmla="*/ 255 w 45054"/>
                <a:gd name="connsiteY1" fmla="*/ 0 h 64583"/>
                <a:gd name="connsiteX2" fmla="*/ 12380 w 45054"/>
                <a:gd name="connsiteY2" fmla="*/ 0 h 64583"/>
                <a:gd name="connsiteX3" fmla="*/ 12380 w 45054"/>
                <a:gd name="connsiteY3" fmla="*/ 22846 h 64583"/>
                <a:gd name="connsiteX4" fmla="*/ 25654 w 45054"/>
                <a:gd name="connsiteY4" fmla="*/ 16465 h 64583"/>
                <a:gd name="connsiteX5" fmla="*/ 39567 w 45054"/>
                <a:gd name="connsiteY5" fmla="*/ 22591 h 64583"/>
                <a:gd name="connsiteX6" fmla="*/ 45055 w 45054"/>
                <a:gd name="connsiteY6" fmla="*/ 40077 h 64583"/>
                <a:gd name="connsiteX7" fmla="*/ 39439 w 45054"/>
                <a:gd name="connsiteY7" fmla="*/ 58202 h 64583"/>
                <a:gd name="connsiteX8" fmla="*/ 25782 w 45054"/>
                <a:gd name="connsiteY8" fmla="*/ 64583 h 64583"/>
                <a:gd name="connsiteX9" fmla="*/ 17996 w 45054"/>
                <a:gd name="connsiteY9" fmla="*/ 62668 h 64583"/>
                <a:gd name="connsiteX10" fmla="*/ 11359 w 45054"/>
                <a:gd name="connsiteY10" fmla="*/ 56797 h 64583"/>
                <a:gd name="connsiteX11" fmla="*/ 11359 w 45054"/>
                <a:gd name="connsiteY11" fmla="*/ 63562 h 64583"/>
                <a:gd name="connsiteX12" fmla="*/ 0 w 45054"/>
                <a:gd name="connsiteY12" fmla="*/ 63562 h 64583"/>
                <a:gd name="connsiteX13" fmla="*/ 12252 w 45054"/>
                <a:gd name="connsiteY13" fmla="*/ 39439 h 64583"/>
                <a:gd name="connsiteX14" fmla="*/ 14550 w 45054"/>
                <a:gd name="connsiteY14" fmla="*/ 50033 h 64583"/>
                <a:gd name="connsiteX15" fmla="*/ 22974 w 45054"/>
                <a:gd name="connsiteY15" fmla="*/ 54883 h 64583"/>
                <a:gd name="connsiteX16" fmla="*/ 29866 w 45054"/>
                <a:gd name="connsiteY16" fmla="*/ 51437 h 64583"/>
                <a:gd name="connsiteX17" fmla="*/ 32675 w 45054"/>
                <a:gd name="connsiteY17" fmla="*/ 40588 h 64583"/>
                <a:gd name="connsiteX18" fmla="*/ 29866 w 45054"/>
                <a:gd name="connsiteY18" fmla="*/ 29228 h 64583"/>
                <a:gd name="connsiteX19" fmla="*/ 22591 w 45054"/>
                <a:gd name="connsiteY19" fmla="*/ 25782 h 64583"/>
                <a:gd name="connsiteX20" fmla="*/ 15316 w 45054"/>
                <a:gd name="connsiteY20" fmla="*/ 29228 h 64583"/>
                <a:gd name="connsiteX21" fmla="*/ 12380 w 45054"/>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054" h="64583">
                  <a:moveTo>
                    <a:pt x="255" y="63435"/>
                  </a:moveTo>
                  <a:lnTo>
                    <a:pt x="255" y="0"/>
                  </a:lnTo>
                  <a:lnTo>
                    <a:pt x="12380" y="0"/>
                  </a:lnTo>
                  <a:lnTo>
                    <a:pt x="12380" y="22846"/>
                  </a:lnTo>
                  <a:cubicBezTo>
                    <a:pt x="16081" y="18635"/>
                    <a:pt x="20549" y="16465"/>
                    <a:pt x="25654" y="16465"/>
                  </a:cubicBezTo>
                  <a:cubicBezTo>
                    <a:pt x="31270" y="16465"/>
                    <a:pt x="35865" y="18507"/>
                    <a:pt x="39567" y="22591"/>
                  </a:cubicBezTo>
                  <a:cubicBezTo>
                    <a:pt x="43268" y="26676"/>
                    <a:pt x="45055" y="32419"/>
                    <a:pt x="45055" y="40077"/>
                  </a:cubicBezTo>
                  <a:cubicBezTo>
                    <a:pt x="45055" y="47735"/>
                    <a:pt x="43140" y="53989"/>
                    <a:pt x="39439" y="58202"/>
                  </a:cubicBezTo>
                  <a:cubicBezTo>
                    <a:pt x="35738" y="62413"/>
                    <a:pt x="31142" y="64583"/>
                    <a:pt x="25782" y="64583"/>
                  </a:cubicBezTo>
                  <a:cubicBezTo>
                    <a:pt x="23102" y="64583"/>
                    <a:pt x="20549" y="63945"/>
                    <a:pt x="17996" y="62668"/>
                  </a:cubicBezTo>
                  <a:cubicBezTo>
                    <a:pt x="15443" y="61392"/>
                    <a:pt x="13274" y="59478"/>
                    <a:pt x="11359" y="56797"/>
                  </a:cubicBezTo>
                  <a:lnTo>
                    <a:pt x="11359" y="63562"/>
                  </a:lnTo>
                  <a:lnTo>
                    <a:pt x="0" y="63562"/>
                  </a:lnTo>
                  <a:close/>
                  <a:moveTo>
                    <a:pt x="12252" y="39439"/>
                  </a:moveTo>
                  <a:cubicBezTo>
                    <a:pt x="12252" y="44162"/>
                    <a:pt x="13018" y="47735"/>
                    <a:pt x="14550" y="50033"/>
                  </a:cubicBezTo>
                  <a:cubicBezTo>
                    <a:pt x="16720" y="53224"/>
                    <a:pt x="19400" y="54883"/>
                    <a:pt x="22974" y="54883"/>
                  </a:cubicBezTo>
                  <a:cubicBezTo>
                    <a:pt x="25654" y="54883"/>
                    <a:pt x="27951" y="53734"/>
                    <a:pt x="29866" y="51437"/>
                  </a:cubicBezTo>
                  <a:cubicBezTo>
                    <a:pt x="31781" y="49139"/>
                    <a:pt x="32675" y="45565"/>
                    <a:pt x="32675" y="40588"/>
                  </a:cubicBezTo>
                  <a:cubicBezTo>
                    <a:pt x="32675" y="35355"/>
                    <a:pt x="31781" y="31526"/>
                    <a:pt x="29866" y="29228"/>
                  </a:cubicBezTo>
                  <a:cubicBezTo>
                    <a:pt x="27951" y="26931"/>
                    <a:pt x="25527" y="25782"/>
                    <a:pt x="22591" y="25782"/>
                  </a:cubicBezTo>
                  <a:cubicBezTo>
                    <a:pt x="19656" y="25782"/>
                    <a:pt x="17230" y="26931"/>
                    <a:pt x="15316" y="29228"/>
                  </a:cubicBezTo>
                  <a:cubicBezTo>
                    <a:pt x="13402" y="31526"/>
                    <a:pt x="12380" y="34972"/>
                    <a:pt x="12380"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3" name="Freeform 22">
              <a:extLst>
                <a:ext uri="{FF2B5EF4-FFF2-40B4-BE49-F238E27FC236}">
                  <a16:creationId xmlns:a16="http://schemas.microsoft.com/office/drawing/2014/main" id="{91A6CEB0-4870-2A65-A901-31EDE1821090}"/>
                </a:ext>
              </a:extLst>
            </p:cNvPr>
            <p:cNvSpPr/>
            <p:nvPr userDrawn="1"/>
          </p:nvSpPr>
          <p:spPr>
            <a:xfrm>
              <a:off x="2286134" y="6195823"/>
              <a:ext cx="80539" cy="110281"/>
            </a:xfrm>
            <a:custGeom>
              <a:avLst/>
              <a:gdLst>
                <a:gd name="connsiteX0" fmla="*/ 128 w 47352"/>
                <a:gd name="connsiteY0" fmla="*/ 128 h 64838"/>
                <a:gd name="connsiteX1" fmla="*/ 13019 w 47352"/>
                <a:gd name="connsiteY1" fmla="*/ 128 h 64838"/>
                <a:gd name="connsiteX2" fmla="*/ 23995 w 47352"/>
                <a:gd name="connsiteY2" fmla="*/ 32802 h 64838"/>
                <a:gd name="connsiteX3" fmla="*/ 34717 w 47352"/>
                <a:gd name="connsiteY3" fmla="*/ 128 h 64838"/>
                <a:gd name="connsiteX4" fmla="*/ 47353 w 47352"/>
                <a:gd name="connsiteY4" fmla="*/ 128 h 64838"/>
                <a:gd name="connsiteX5" fmla="*/ 31143 w 47352"/>
                <a:gd name="connsiteY5" fmla="*/ 44417 h 64838"/>
                <a:gd name="connsiteX6" fmla="*/ 28208 w 47352"/>
                <a:gd name="connsiteY6" fmla="*/ 52458 h 64838"/>
                <a:gd name="connsiteX7" fmla="*/ 25145 w 47352"/>
                <a:gd name="connsiteY7" fmla="*/ 58584 h 64838"/>
                <a:gd name="connsiteX8" fmla="*/ 21826 w 47352"/>
                <a:gd name="connsiteY8" fmla="*/ 62031 h 64838"/>
                <a:gd name="connsiteX9" fmla="*/ 17230 w 47352"/>
                <a:gd name="connsiteY9" fmla="*/ 64073 h 64838"/>
                <a:gd name="connsiteX10" fmla="*/ 10976 w 47352"/>
                <a:gd name="connsiteY10" fmla="*/ 64838 h 64838"/>
                <a:gd name="connsiteX11" fmla="*/ 4084 w 47352"/>
                <a:gd name="connsiteY11" fmla="*/ 64073 h 64838"/>
                <a:gd name="connsiteX12" fmla="*/ 3063 w 47352"/>
                <a:gd name="connsiteY12" fmla="*/ 54500 h 64838"/>
                <a:gd name="connsiteX13" fmla="*/ 8169 w 47352"/>
                <a:gd name="connsiteY13" fmla="*/ 55011 h 64838"/>
                <a:gd name="connsiteX14" fmla="*/ 14423 w 47352"/>
                <a:gd name="connsiteY14" fmla="*/ 52458 h 64838"/>
                <a:gd name="connsiteX15" fmla="*/ 17486 w 47352"/>
                <a:gd name="connsiteY15" fmla="*/ 46076 h 64838"/>
                <a:gd name="connsiteX16" fmla="*/ 0 w 47352"/>
                <a:gd name="connsiteY16" fmla="*/ 0 h 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52" h="64838">
                  <a:moveTo>
                    <a:pt x="128" y="128"/>
                  </a:moveTo>
                  <a:lnTo>
                    <a:pt x="13019" y="128"/>
                  </a:lnTo>
                  <a:lnTo>
                    <a:pt x="23995" y="32802"/>
                  </a:lnTo>
                  <a:lnTo>
                    <a:pt x="34717" y="128"/>
                  </a:lnTo>
                  <a:lnTo>
                    <a:pt x="47353" y="128"/>
                  </a:lnTo>
                  <a:lnTo>
                    <a:pt x="31143" y="44417"/>
                  </a:lnTo>
                  <a:lnTo>
                    <a:pt x="28208" y="52458"/>
                  </a:lnTo>
                  <a:cubicBezTo>
                    <a:pt x="27186" y="55138"/>
                    <a:pt x="26165" y="57181"/>
                    <a:pt x="25145" y="58584"/>
                  </a:cubicBezTo>
                  <a:cubicBezTo>
                    <a:pt x="24123" y="59989"/>
                    <a:pt x="23102" y="61137"/>
                    <a:pt x="21826" y="62031"/>
                  </a:cubicBezTo>
                  <a:cubicBezTo>
                    <a:pt x="20549" y="62924"/>
                    <a:pt x="19017" y="63562"/>
                    <a:pt x="17230" y="64073"/>
                  </a:cubicBezTo>
                  <a:cubicBezTo>
                    <a:pt x="15444" y="64583"/>
                    <a:pt x="13274" y="64838"/>
                    <a:pt x="10976" y="64838"/>
                  </a:cubicBezTo>
                  <a:cubicBezTo>
                    <a:pt x="8679" y="64838"/>
                    <a:pt x="6382" y="64583"/>
                    <a:pt x="4084" y="64073"/>
                  </a:cubicBezTo>
                  <a:lnTo>
                    <a:pt x="3063" y="54500"/>
                  </a:lnTo>
                  <a:cubicBezTo>
                    <a:pt x="4978" y="54883"/>
                    <a:pt x="6637" y="55011"/>
                    <a:pt x="8169" y="55011"/>
                  </a:cubicBezTo>
                  <a:cubicBezTo>
                    <a:pt x="10976" y="55011"/>
                    <a:pt x="13147" y="54117"/>
                    <a:pt x="14423" y="52458"/>
                  </a:cubicBezTo>
                  <a:cubicBezTo>
                    <a:pt x="15827" y="50799"/>
                    <a:pt x="16848" y="48629"/>
                    <a:pt x="17486" y="46076"/>
                  </a:cubicBezTo>
                  <a:lnTo>
                    <a:pt x="0" y="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4" name="Freeform 23">
              <a:extLst>
                <a:ext uri="{FF2B5EF4-FFF2-40B4-BE49-F238E27FC236}">
                  <a16:creationId xmlns:a16="http://schemas.microsoft.com/office/drawing/2014/main" id="{910B5EA2-07F7-7860-61CA-6BEA4B58BF9E}"/>
                </a:ext>
              </a:extLst>
            </p:cNvPr>
            <p:cNvSpPr/>
            <p:nvPr userDrawn="1"/>
          </p:nvSpPr>
          <p:spPr>
            <a:xfrm>
              <a:off x="1399972" y="6349089"/>
              <a:ext cx="45804" cy="107675"/>
            </a:xfrm>
            <a:custGeom>
              <a:avLst/>
              <a:gdLst>
                <a:gd name="connsiteX0" fmla="*/ 26038 w 26930"/>
                <a:gd name="connsiteY0" fmla="*/ 16337 h 63306"/>
                <a:gd name="connsiteX1" fmla="*/ 26038 w 26930"/>
                <a:gd name="connsiteY1" fmla="*/ 26038 h 63306"/>
                <a:gd name="connsiteX2" fmla="*/ 17741 w 26930"/>
                <a:gd name="connsiteY2" fmla="*/ 26038 h 63306"/>
                <a:gd name="connsiteX3" fmla="*/ 17741 w 26930"/>
                <a:gd name="connsiteY3" fmla="*/ 44544 h 63306"/>
                <a:gd name="connsiteX4" fmla="*/ 17997 w 26930"/>
                <a:gd name="connsiteY4" fmla="*/ 51054 h 63306"/>
                <a:gd name="connsiteX5" fmla="*/ 19017 w 26930"/>
                <a:gd name="connsiteY5" fmla="*/ 52586 h 63306"/>
                <a:gd name="connsiteX6" fmla="*/ 21060 w 26930"/>
                <a:gd name="connsiteY6" fmla="*/ 53224 h 63306"/>
                <a:gd name="connsiteX7" fmla="*/ 25910 w 26930"/>
                <a:gd name="connsiteY7" fmla="*/ 52075 h 63306"/>
                <a:gd name="connsiteX8" fmla="*/ 26931 w 26930"/>
                <a:gd name="connsiteY8" fmla="*/ 61520 h 63306"/>
                <a:gd name="connsiteX9" fmla="*/ 17358 w 26930"/>
                <a:gd name="connsiteY9" fmla="*/ 63307 h 63306"/>
                <a:gd name="connsiteX10" fmla="*/ 11487 w 26930"/>
                <a:gd name="connsiteY10" fmla="*/ 62158 h 63306"/>
                <a:gd name="connsiteX11" fmla="*/ 7659 w 26930"/>
                <a:gd name="connsiteY11" fmla="*/ 59350 h 63306"/>
                <a:gd name="connsiteX12" fmla="*/ 5999 w 26930"/>
                <a:gd name="connsiteY12" fmla="*/ 54628 h 63306"/>
                <a:gd name="connsiteX13" fmla="*/ 5616 w 26930"/>
                <a:gd name="connsiteY13" fmla="*/ 46076 h 63306"/>
                <a:gd name="connsiteX14" fmla="*/ 5616 w 26930"/>
                <a:gd name="connsiteY14" fmla="*/ 26038 h 63306"/>
                <a:gd name="connsiteX15" fmla="*/ 0 w 26930"/>
                <a:gd name="connsiteY15" fmla="*/ 26038 h 63306"/>
                <a:gd name="connsiteX16" fmla="*/ 0 w 26930"/>
                <a:gd name="connsiteY16" fmla="*/ 16337 h 63306"/>
                <a:gd name="connsiteX17" fmla="*/ 5616 w 26930"/>
                <a:gd name="connsiteY17" fmla="*/ 16337 h 63306"/>
                <a:gd name="connsiteX18" fmla="*/ 5616 w 26930"/>
                <a:gd name="connsiteY18" fmla="*/ 7148 h 63306"/>
                <a:gd name="connsiteX19" fmla="*/ 17869 w 26930"/>
                <a:gd name="connsiteY19" fmla="*/ 0 h 63306"/>
                <a:gd name="connsiteX20" fmla="*/ 17869 w 26930"/>
                <a:gd name="connsiteY20" fmla="*/ 16210 h 63306"/>
                <a:gd name="connsiteX21" fmla="*/ 26165 w 26930"/>
                <a:gd name="connsiteY21" fmla="*/ 16210 h 6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30" h="63306">
                  <a:moveTo>
                    <a:pt x="26038" y="16337"/>
                  </a:moveTo>
                  <a:lnTo>
                    <a:pt x="26038" y="26038"/>
                  </a:lnTo>
                  <a:lnTo>
                    <a:pt x="17741" y="26038"/>
                  </a:lnTo>
                  <a:lnTo>
                    <a:pt x="17741" y="44544"/>
                  </a:lnTo>
                  <a:cubicBezTo>
                    <a:pt x="17741" y="48246"/>
                    <a:pt x="17741" y="50543"/>
                    <a:pt x="17997" y="51054"/>
                  </a:cubicBezTo>
                  <a:cubicBezTo>
                    <a:pt x="18252" y="51565"/>
                    <a:pt x="18507" y="52203"/>
                    <a:pt x="19017" y="52586"/>
                  </a:cubicBezTo>
                  <a:cubicBezTo>
                    <a:pt x="19529" y="52968"/>
                    <a:pt x="20294" y="53224"/>
                    <a:pt x="21060" y="53224"/>
                  </a:cubicBezTo>
                  <a:cubicBezTo>
                    <a:pt x="22208" y="53224"/>
                    <a:pt x="23868" y="52841"/>
                    <a:pt x="25910" y="52075"/>
                  </a:cubicBezTo>
                  <a:lnTo>
                    <a:pt x="26931" y="61520"/>
                  </a:lnTo>
                  <a:cubicBezTo>
                    <a:pt x="24123" y="62669"/>
                    <a:pt x="20932" y="63307"/>
                    <a:pt x="17358" y="63307"/>
                  </a:cubicBezTo>
                  <a:cubicBezTo>
                    <a:pt x="15189" y="63307"/>
                    <a:pt x="13147" y="62924"/>
                    <a:pt x="11487" y="62158"/>
                  </a:cubicBezTo>
                  <a:cubicBezTo>
                    <a:pt x="9700" y="61392"/>
                    <a:pt x="8424" y="60499"/>
                    <a:pt x="7659" y="59350"/>
                  </a:cubicBezTo>
                  <a:cubicBezTo>
                    <a:pt x="6893" y="58202"/>
                    <a:pt x="6254" y="56542"/>
                    <a:pt x="5999" y="54628"/>
                  </a:cubicBezTo>
                  <a:cubicBezTo>
                    <a:pt x="5744" y="53224"/>
                    <a:pt x="5616" y="50416"/>
                    <a:pt x="5616" y="46076"/>
                  </a:cubicBezTo>
                  <a:lnTo>
                    <a:pt x="5616" y="26038"/>
                  </a:lnTo>
                  <a:lnTo>
                    <a:pt x="0" y="26038"/>
                  </a:lnTo>
                  <a:lnTo>
                    <a:pt x="0" y="16337"/>
                  </a:lnTo>
                  <a:lnTo>
                    <a:pt x="5616" y="16337"/>
                  </a:lnTo>
                  <a:lnTo>
                    <a:pt x="5616" y="7148"/>
                  </a:lnTo>
                  <a:lnTo>
                    <a:pt x="17869" y="0"/>
                  </a:lnTo>
                  <a:lnTo>
                    <a:pt x="17869" y="16210"/>
                  </a:lnTo>
                  <a:lnTo>
                    <a:pt x="26165" y="1621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5" name="Freeform 24">
              <a:extLst>
                <a:ext uri="{FF2B5EF4-FFF2-40B4-BE49-F238E27FC236}">
                  <a16:creationId xmlns:a16="http://schemas.microsoft.com/office/drawing/2014/main" id="{EBCDE1AF-907C-A7AF-8350-BA96DE5132B4}"/>
                </a:ext>
              </a:extLst>
            </p:cNvPr>
            <p:cNvSpPr/>
            <p:nvPr userDrawn="1"/>
          </p:nvSpPr>
          <p:spPr>
            <a:xfrm>
              <a:off x="1458805" y="6347134"/>
              <a:ext cx="70771" cy="108111"/>
            </a:xfrm>
            <a:custGeom>
              <a:avLst/>
              <a:gdLst>
                <a:gd name="connsiteX0" fmla="*/ 11998 w 41609"/>
                <a:gd name="connsiteY0" fmla="*/ 0 h 63562"/>
                <a:gd name="connsiteX1" fmla="*/ 11998 w 41609"/>
                <a:gd name="connsiteY1" fmla="*/ 23357 h 63562"/>
                <a:gd name="connsiteX2" fmla="*/ 26037 w 41609"/>
                <a:gd name="connsiteY2" fmla="*/ 16465 h 63562"/>
                <a:gd name="connsiteX3" fmla="*/ 33568 w 41609"/>
                <a:gd name="connsiteY3" fmla="*/ 17997 h 63562"/>
                <a:gd name="connsiteX4" fmla="*/ 38673 w 41609"/>
                <a:gd name="connsiteY4" fmla="*/ 21953 h 63562"/>
                <a:gd name="connsiteX5" fmla="*/ 40970 w 41609"/>
                <a:gd name="connsiteY5" fmla="*/ 27314 h 63562"/>
                <a:gd name="connsiteX6" fmla="*/ 41609 w 41609"/>
                <a:gd name="connsiteY6" fmla="*/ 36503 h 63562"/>
                <a:gd name="connsiteX7" fmla="*/ 41609 w 41609"/>
                <a:gd name="connsiteY7" fmla="*/ 63435 h 63562"/>
                <a:gd name="connsiteX8" fmla="*/ 29484 w 41609"/>
                <a:gd name="connsiteY8" fmla="*/ 63435 h 63562"/>
                <a:gd name="connsiteX9" fmla="*/ 29484 w 41609"/>
                <a:gd name="connsiteY9" fmla="*/ 39184 h 63562"/>
                <a:gd name="connsiteX10" fmla="*/ 28846 w 41609"/>
                <a:gd name="connsiteY10" fmla="*/ 29994 h 63562"/>
                <a:gd name="connsiteX11" fmla="*/ 26421 w 41609"/>
                <a:gd name="connsiteY11" fmla="*/ 26931 h 63562"/>
                <a:gd name="connsiteX12" fmla="*/ 22081 w 41609"/>
                <a:gd name="connsiteY12" fmla="*/ 25782 h 63562"/>
                <a:gd name="connsiteX13" fmla="*/ 16720 w 41609"/>
                <a:gd name="connsiteY13" fmla="*/ 27314 h 63562"/>
                <a:gd name="connsiteX14" fmla="*/ 13274 w 41609"/>
                <a:gd name="connsiteY14" fmla="*/ 31781 h 63562"/>
                <a:gd name="connsiteX15" fmla="*/ 12125 w 41609"/>
                <a:gd name="connsiteY15" fmla="*/ 40588 h 63562"/>
                <a:gd name="connsiteX16" fmla="*/ 12125 w 41609"/>
                <a:gd name="connsiteY16" fmla="*/ 63562 h 63562"/>
                <a:gd name="connsiteX17" fmla="*/ 0 w 41609"/>
                <a:gd name="connsiteY17" fmla="*/ 63562 h 63562"/>
                <a:gd name="connsiteX18" fmla="*/ 0 w 41609"/>
                <a:gd name="connsiteY18" fmla="*/ 128 h 63562"/>
                <a:gd name="connsiteX19" fmla="*/ 12125 w 41609"/>
                <a:gd name="connsiteY19" fmla="*/ 128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63562">
                  <a:moveTo>
                    <a:pt x="11998" y="0"/>
                  </a:moveTo>
                  <a:lnTo>
                    <a:pt x="11998" y="23357"/>
                  </a:lnTo>
                  <a:cubicBezTo>
                    <a:pt x="15954" y="18762"/>
                    <a:pt x="20549" y="16465"/>
                    <a:pt x="26037" y="16465"/>
                  </a:cubicBezTo>
                  <a:cubicBezTo>
                    <a:pt x="28846" y="16465"/>
                    <a:pt x="31398" y="16975"/>
                    <a:pt x="33568" y="17997"/>
                  </a:cubicBezTo>
                  <a:cubicBezTo>
                    <a:pt x="35738" y="19017"/>
                    <a:pt x="37525" y="20422"/>
                    <a:pt x="38673" y="21953"/>
                  </a:cubicBezTo>
                  <a:cubicBezTo>
                    <a:pt x="39822" y="23613"/>
                    <a:pt x="40588" y="25399"/>
                    <a:pt x="40970" y="27314"/>
                  </a:cubicBezTo>
                  <a:cubicBezTo>
                    <a:pt x="41354" y="29229"/>
                    <a:pt x="41609" y="32292"/>
                    <a:pt x="41609" y="36503"/>
                  </a:cubicBezTo>
                  <a:lnTo>
                    <a:pt x="41609" y="63435"/>
                  </a:lnTo>
                  <a:lnTo>
                    <a:pt x="29484" y="63435"/>
                  </a:lnTo>
                  <a:lnTo>
                    <a:pt x="29484" y="39184"/>
                  </a:lnTo>
                  <a:cubicBezTo>
                    <a:pt x="29484" y="34334"/>
                    <a:pt x="29228" y="31271"/>
                    <a:pt x="28846" y="29994"/>
                  </a:cubicBezTo>
                  <a:cubicBezTo>
                    <a:pt x="28335" y="28718"/>
                    <a:pt x="27569" y="27697"/>
                    <a:pt x="26421" y="26931"/>
                  </a:cubicBezTo>
                  <a:cubicBezTo>
                    <a:pt x="25271" y="26165"/>
                    <a:pt x="23740" y="25782"/>
                    <a:pt x="22081" y="25782"/>
                  </a:cubicBezTo>
                  <a:cubicBezTo>
                    <a:pt x="20039" y="25782"/>
                    <a:pt x="18252" y="26293"/>
                    <a:pt x="16720" y="27314"/>
                  </a:cubicBezTo>
                  <a:cubicBezTo>
                    <a:pt x="15189" y="28335"/>
                    <a:pt x="13912" y="29739"/>
                    <a:pt x="13274" y="31781"/>
                  </a:cubicBezTo>
                  <a:cubicBezTo>
                    <a:pt x="12636" y="33823"/>
                    <a:pt x="12125" y="36631"/>
                    <a:pt x="12125" y="40588"/>
                  </a:cubicBezTo>
                  <a:lnTo>
                    <a:pt x="12125" y="63562"/>
                  </a:lnTo>
                  <a:lnTo>
                    <a:pt x="0" y="63562"/>
                  </a:lnTo>
                  <a:lnTo>
                    <a:pt x="0" y="128"/>
                  </a:lnTo>
                  <a:lnTo>
                    <a:pt x="12125" y="1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6" name="Freeform 25">
              <a:extLst>
                <a:ext uri="{FF2B5EF4-FFF2-40B4-BE49-F238E27FC236}">
                  <a16:creationId xmlns:a16="http://schemas.microsoft.com/office/drawing/2014/main" id="{85D4EF0A-C11C-4E20-E449-5AAC8118FE8F}"/>
                </a:ext>
              </a:extLst>
            </p:cNvPr>
            <p:cNvSpPr/>
            <p:nvPr userDrawn="1"/>
          </p:nvSpPr>
          <p:spPr>
            <a:xfrm>
              <a:off x="1544554"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7"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7" name="Freeform 26">
              <a:extLst>
                <a:ext uri="{FF2B5EF4-FFF2-40B4-BE49-F238E27FC236}">
                  <a16:creationId xmlns:a16="http://schemas.microsoft.com/office/drawing/2014/main" id="{ADAA7FEA-D017-E825-005E-4D583782162D}"/>
                </a:ext>
              </a:extLst>
            </p:cNvPr>
            <p:cNvSpPr/>
            <p:nvPr userDrawn="1"/>
          </p:nvSpPr>
          <p:spPr>
            <a:xfrm>
              <a:off x="1676544" y="6347352"/>
              <a:ext cx="82278" cy="107893"/>
            </a:xfrm>
            <a:custGeom>
              <a:avLst/>
              <a:gdLst>
                <a:gd name="connsiteX0" fmla="*/ 0 w 48374"/>
                <a:gd name="connsiteY0" fmla="*/ 63435 h 63434"/>
                <a:gd name="connsiteX1" fmla="*/ 0 w 48374"/>
                <a:gd name="connsiteY1" fmla="*/ 0 h 63434"/>
                <a:gd name="connsiteX2" fmla="*/ 47097 w 48374"/>
                <a:gd name="connsiteY2" fmla="*/ 0 h 63434"/>
                <a:gd name="connsiteX3" fmla="*/ 47097 w 48374"/>
                <a:gd name="connsiteY3" fmla="*/ 10721 h 63434"/>
                <a:gd name="connsiteX4" fmla="*/ 12891 w 48374"/>
                <a:gd name="connsiteY4" fmla="*/ 10721 h 63434"/>
                <a:gd name="connsiteX5" fmla="*/ 12891 w 48374"/>
                <a:gd name="connsiteY5" fmla="*/ 24761 h 63434"/>
                <a:gd name="connsiteX6" fmla="*/ 44800 w 48374"/>
                <a:gd name="connsiteY6" fmla="*/ 24761 h 63434"/>
                <a:gd name="connsiteX7" fmla="*/ 44800 w 48374"/>
                <a:gd name="connsiteY7" fmla="*/ 35483 h 63434"/>
                <a:gd name="connsiteX8" fmla="*/ 12891 w 48374"/>
                <a:gd name="connsiteY8" fmla="*/ 35483 h 63434"/>
                <a:gd name="connsiteX9" fmla="*/ 12891 w 48374"/>
                <a:gd name="connsiteY9" fmla="*/ 52713 h 63434"/>
                <a:gd name="connsiteX10" fmla="*/ 48374 w 48374"/>
                <a:gd name="connsiteY10" fmla="*/ 52713 h 63434"/>
                <a:gd name="connsiteX11" fmla="*/ 48374 w 48374"/>
                <a:gd name="connsiteY11" fmla="*/ 63435 h 63434"/>
                <a:gd name="connsiteX12" fmla="*/ 128 w 48374"/>
                <a:gd name="connsiteY12" fmla="*/ 63435 h 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74" h="63434">
                  <a:moveTo>
                    <a:pt x="0" y="63435"/>
                  </a:moveTo>
                  <a:lnTo>
                    <a:pt x="0" y="0"/>
                  </a:lnTo>
                  <a:lnTo>
                    <a:pt x="47097" y="0"/>
                  </a:lnTo>
                  <a:lnTo>
                    <a:pt x="47097" y="10721"/>
                  </a:lnTo>
                  <a:lnTo>
                    <a:pt x="12891" y="10721"/>
                  </a:lnTo>
                  <a:lnTo>
                    <a:pt x="12891" y="24761"/>
                  </a:lnTo>
                  <a:lnTo>
                    <a:pt x="44800" y="24761"/>
                  </a:lnTo>
                  <a:lnTo>
                    <a:pt x="44800" y="35483"/>
                  </a:lnTo>
                  <a:lnTo>
                    <a:pt x="12891" y="35483"/>
                  </a:lnTo>
                  <a:lnTo>
                    <a:pt x="12891" y="52713"/>
                  </a:lnTo>
                  <a:lnTo>
                    <a:pt x="48374" y="52713"/>
                  </a:lnTo>
                  <a:lnTo>
                    <a:pt x="48374" y="63435"/>
                  </a:lnTo>
                  <a:lnTo>
                    <a:pt x="128" y="63435"/>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8" name="Freeform 27">
              <a:extLst>
                <a:ext uri="{FF2B5EF4-FFF2-40B4-BE49-F238E27FC236}">
                  <a16:creationId xmlns:a16="http://schemas.microsoft.com/office/drawing/2014/main" id="{959D6C42-0410-3787-61F4-895F05005D49}"/>
                </a:ext>
              </a:extLst>
            </p:cNvPr>
            <p:cNvSpPr/>
            <p:nvPr userDrawn="1"/>
          </p:nvSpPr>
          <p:spPr>
            <a:xfrm>
              <a:off x="1776408" y="6376876"/>
              <a:ext cx="70771" cy="80106"/>
            </a:xfrm>
            <a:custGeom>
              <a:avLst/>
              <a:gdLst>
                <a:gd name="connsiteX0" fmla="*/ 30632 w 41609"/>
                <a:gd name="connsiteY0" fmla="*/ 46076 h 47097"/>
                <a:gd name="connsiteX1" fmla="*/ 30632 w 41609"/>
                <a:gd name="connsiteY1" fmla="*/ 39184 h 47097"/>
                <a:gd name="connsiteX2" fmla="*/ 23995 w 41609"/>
                <a:gd name="connsiteY2" fmla="*/ 44928 h 47097"/>
                <a:gd name="connsiteX3" fmla="*/ 15316 w 41609"/>
                <a:gd name="connsiteY3" fmla="*/ 47097 h 47097"/>
                <a:gd name="connsiteX4" fmla="*/ 7020 w 41609"/>
                <a:gd name="connsiteY4" fmla="*/ 45055 h 47097"/>
                <a:gd name="connsiteX5" fmla="*/ 1659 w 41609"/>
                <a:gd name="connsiteY5" fmla="*/ 39312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1 w 41609"/>
                <a:gd name="connsiteY13" fmla="*/ 36121 h 47097"/>
                <a:gd name="connsiteX14" fmla="*/ 28590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2" y="46076"/>
                  </a:moveTo>
                  <a:lnTo>
                    <a:pt x="30632" y="39184"/>
                  </a:lnTo>
                  <a:cubicBezTo>
                    <a:pt x="28973" y="41609"/>
                    <a:pt x="26803" y="43524"/>
                    <a:pt x="23995" y="44928"/>
                  </a:cubicBezTo>
                  <a:cubicBezTo>
                    <a:pt x="21315" y="46332"/>
                    <a:pt x="18379" y="47097"/>
                    <a:pt x="15316" y="47097"/>
                  </a:cubicBezTo>
                  <a:cubicBezTo>
                    <a:pt x="12252" y="47097"/>
                    <a:pt x="9445" y="46459"/>
                    <a:pt x="7020" y="45055"/>
                  </a:cubicBezTo>
                  <a:cubicBezTo>
                    <a:pt x="4595" y="43651"/>
                    <a:pt x="2808" y="41737"/>
                    <a:pt x="1659" y="39312"/>
                  </a:cubicBezTo>
                  <a:cubicBezTo>
                    <a:pt x="510" y="36887"/>
                    <a:pt x="0" y="33440"/>
                    <a:pt x="0" y="29101"/>
                  </a:cubicBezTo>
                  <a:lnTo>
                    <a:pt x="0" y="0"/>
                  </a:lnTo>
                  <a:lnTo>
                    <a:pt x="12125" y="0"/>
                  </a:lnTo>
                  <a:lnTo>
                    <a:pt x="12125" y="21187"/>
                  </a:lnTo>
                  <a:cubicBezTo>
                    <a:pt x="12125" y="27697"/>
                    <a:pt x="12380" y="31654"/>
                    <a:pt x="12764" y="33057"/>
                  </a:cubicBezTo>
                  <a:cubicBezTo>
                    <a:pt x="13146" y="34462"/>
                    <a:pt x="14040" y="35610"/>
                    <a:pt x="15189" y="36504"/>
                  </a:cubicBezTo>
                  <a:cubicBezTo>
                    <a:pt x="16337" y="37397"/>
                    <a:pt x="17868" y="37780"/>
                    <a:pt x="19656" y="37780"/>
                  </a:cubicBezTo>
                  <a:cubicBezTo>
                    <a:pt x="21698" y="37780"/>
                    <a:pt x="23612" y="37270"/>
                    <a:pt x="25271" y="36121"/>
                  </a:cubicBezTo>
                  <a:cubicBezTo>
                    <a:pt x="26931" y="34972"/>
                    <a:pt x="28080" y="33568"/>
                    <a:pt x="28590" y="31909"/>
                  </a:cubicBezTo>
                  <a:cubicBezTo>
                    <a:pt x="29228"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9" name="Freeform 28">
              <a:extLst>
                <a:ext uri="{FF2B5EF4-FFF2-40B4-BE49-F238E27FC236}">
                  <a16:creationId xmlns:a16="http://schemas.microsoft.com/office/drawing/2014/main" id="{65AAF058-B5CB-411C-7D34-48DCA7EDCAB8}"/>
                </a:ext>
              </a:extLst>
            </p:cNvPr>
            <p:cNvSpPr/>
            <p:nvPr userDrawn="1"/>
          </p:nvSpPr>
          <p:spPr>
            <a:xfrm>
              <a:off x="1868236" y="6375139"/>
              <a:ext cx="50798" cy="80106"/>
            </a:xfrm>
            <a:custGeom>
              <a:avLst/>
              <a:gdLst>
                <a:gd name="connsiteX0" fmla="*/ 12125 w 29866"/>
                <a:gd name="connsiteY0" fmla="*/ 47097 h 47097"/>
                <a:gd name="connsiteX1" fmla="*/ 0 w 29866"/>
                <a:gd name="connsiteY1" fmla="*/ 47097 h 47097"/>
                <a:gd name="connsiteX2" fmla="*/ 0 w 29866"/>
                <a:gd name="connsiteY2" fmla="*/ 1149 h 47097"/>
                <a:gd name="connsiteX3" fmla="*/ 11360 w 29866"/>
                <a:gd name="connsiteY3" fmla="*/ 1149 h 47097"/>
                <a:gd name="connsiteX4" fmla="*/ 11360 w 29866"/>
                <a:gd name="connsiteY4" fmla="*/ 7658 h 47097"/>
                <a:gd name="connsiteX5" fmla="*/ 16592 w 29866"/>
                <a:gd name="connsiteY5" fmla="*/ 1532 h 47097"/>
                <a:gd name="connsiteX6" fmla="*/ 21826 w 29866"/>
                <a:gd name="connsiteY6" fmla="*/ 0 h 47097"/>
                <a:gd name="connsiteX7" fmla="*/ 29867 w 29866"/>
                <a:gd name="connsiteY7" fmla="*/ 2297 h 47097"/>
                <a:gd name="connsiteX8" fmla="*/ 26037 w 29866"/>
                <a:gd name="connsiteY8" fmla="*/ 12891 h 47097"/>
                <a:gd name="connsiteX9" fmla="*/ 20294 w 29866"/>
                <a:gd name="connsiteY9" fmla="*/ 10849 h 47097"/>
                <a:gd name="connsiteX10" fmla="*/ 15954 w 29866"/>
                <a:gd name="connsiteY10" fmla="*/ 12253 h 47097"/>
                <a:gd name="connsiteX11" fmla="*/ 13147 w 29866"/>
                <a:gd name="connsiteY11" fmla="*/ 17358 h 47097"/>
                <a:gd name="connsiteX12" fmla="*/ 12125 w 29866"/>
                <a:gd name="connsiteY12" fmla="*/ 32802 h 47097"/>
                <a:gd name="connsiteX13" fmla="*/ 12125 w 29866"/>
                <a:gd name="connsiteY13" fmla="*/ 46970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66" h="47097">
                  <a:moveTo>
                    <a:pt x="12125" y="47097"/>
                  </a:moveTo>
                  <a:lnTo>
                    <a:pt x="0" y="47097"/>
                  </a:lnTo>
                  <a:lnTo>
                    <a:pt x="0" y="1149"/>
                  </a:lnTo>
                  <a:lnTo>
                    <a:pt x="11360" y="1149"/>
                  </a:lnTo>
                  <a:lnTo>
                    <a:pt x="11360" y="7658"/>
                  </a:lnTo>
                  <a:cubicBezTo>
                    <a:pt x="13274" y="4595"/>
                    <a:pt x="15061" y="2552"/>
                    <a:pt x="16592" y="1532"/>
                  </a:cubicBezTo>
                  <a:cubicBezTo>
                    <a:pt x="18124" y="510"/>
                    <a:pt x="19911" y="0"/>
                    <a:pt x="21826" y="0"/>
                  </a:cubicBezTo>
                  <a:cubicBezTo>
                    <a:pt x="24633" y="0"/>
                    <a:pt x="27314" y="766"/>
                    <a:pt x="29867" y="2297"/>
                  </a:cubicBezTo>
                  <a:lnTo>
                    <a:pt x="26037" y="12891"/>
                  </a:lnTo>
                  <a:cubicBezTo>
                    <a:pt x="23995" y="11615"/>
                    <a:pt x="22081" y="10849"/>
                    <a:pt x="20294" y="10849"/>
                  </a:cubicBezTo>
                  <a:cubicBezTo>
                    <a:pt x="18507" y="10849"/>
                    <a:pt x="17103" y="11359"/>
                    <a:pt x="15954" y="12253"/>
                  </a:cubicBezTo>
                  <a:cubicBezTo>
                    <a:pt x="14806" y="13146"/>
                    <a:pt x="13785" y="14933"/>
                    <a:pt x="13147" y="17358"/>
                  </a:cubicBezTo>
                  <a:cubicBezTo>
                    <a:pt x="12508" y="19783"/>
                    <a:pt x="12125" y="24889"/>
                    <a:pt x="12125" y="32802"/>
                  </a:cubicBezTo>
                  <a:lnTo>
                    <a:pt x="12125"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0" name="Freeform 29">
              <a:extLst>
                <a:ext uri="{FF2B5EF4-FFF2-40B4-BE49-F238E27FC236}">
                  <a16:creationId xmlns:a16="http://schemas.microsoft.com/office/drawing/2014/main" id="{EB5A1371-3A49-2F9E-A809-A75F40299BEF}"/>
                </a:ext>
              </a:extLst>
            </p:cNvPr>
            <p:cNvSpPr/>
            <p:nvPr userDrawn="1"/>
          </p:nvSpPr>
          <p:spPr>
            <a:xfrm>
              <a:off x="1923160" y="6375139"/>
              <a:ext cx="80539" cy="81842"/>
            </a:xfrm>
            <a:custGeom>
              <a:avLst/>
              <a:gdLst>
                <a:gd name="connsiteX0" fmla="*/ 0 w 47352"/>
                <a:gd name="connsiteY0" fmla="*/ 23357 h 48118"/>
                <a:gd name="connsiteX1" fmla="*/ 2935 w 47352"/>
                <a:gd name="connsiteY1" fmla="*/ 11615 h 48118"/>
                <a:gd name="connsiteX2" fmla="*/ 11359 w 47352"/>
                <a:gd name="connsiteY2" fmla="*/ 2935 h 48118"/>
                <a:gd name="connsiteX3" fmla="*/ 23612 w 47352"/>
                <a:gd name="connsiteY3" fmla="*/ 0 h 48118"/>
                <a:gd name="connsiteX4" fmla="*/ 40716 w 47352"/>
                <a:gd name="connsiteY4" fmla="*/ 6765 h 48118"/>
                <a:gd name="connsiteX5" fmla="*/ 47352 w 47352"/>
                <a:gd name="connsiteY5" fmla="*/ 23868 h 48118"/>
                <a:gd name="connsiteX6" fmla="*/ 40588 w 47352"/>
                <a:gd name="connsiteY6" fmla="*/ 41226 h 48118"/>
                <a:gd name="connsiteX7" fmla="*/ 23612 w 47352"/>
                <a:gd name="connsiteY7" fmla="*/ 48118 h 48118"/>
                <a:gd name="connsiteX8" fmla="*/ 11614 w 47352"/>
                <a:gd name="connsiteY8" fmla="*/ 45310 h 48118"/>
                <a:gd name="connsiteX9" fmla="*/ 2935 w 47352"/>
                <a:gd name="connsiteY9" fmla="*/ 36886 h 48118"/>
                <a:gd name="connsiteX10" fmla="*/ 0 w 47352"/>
                <a:gd name="connsiteY10" fmla="*/ 23485 h 48118"/>
                <a:gd name="connsiteX11" fmla="*/ 12380 w 47352"/>
                <a:gd name="connsiteY11" fmla="*/ 23995 h 48118"/>
                <a:gd name="connsiteX12" fmla="*/ 15571 w 47352"/>
                <a:gd name="connsiteY12" fmla="*/ 34461 h 48118"/>
                <a:gd name="connsiteX13" fmla="*/ 23612 w 47352"/>
                <a:gd name="connsiteY13" fmla="*/ 38035 h 48118"/>
                <a:gd name="connsiteX14" fmla="*/ 31653 w 47352"/>
                <a:gd name="connsiteY14" fmla="*/ 34461 h 48118"/>
                <a:gd name="connsiteX15" fmla="*/ 34844 w 47352"/>
                <a:gd name="connsiteY15" fmla="*/ 23868 h 48118"/>
                <a:gd name="connsiteX16" fmla="*/ 31653 w 47352"/>
                <a:gd name="connsiteY16" fmla="*/ 13529 h 48118"/>
                <a:gd name="connsiteX17" fmla="*/ 23612 w 47352"/>
                <a:gd name="connsiteY17" fmla="*/ 9956 h 48118"/>
                <a:gd name="connsiteX18" fmla="*/ 15571 w 47352"/>
                <a:gd name="connsiteY18" fmla="*/ 13529 h 48118"/>
                <a:gd name="connsiteX19" fmla="*/ 12380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5" y="11615"/>
                  </a:cubicBezTo>
                  <a:cubicBezTo>
                    <a:pt x="4977" y="7786"/>
                    <a:pt x="7786" y="4978"/>
                    <a:pt x="11359" y="2935"/>
                  </a:cubicBezTo>
                  <a:cubicBezTo>
                    <a:pt x="15061" y="893"/>
                    <a:pt x="19145" y="0"/>
                    <a:pt x="23612" y="0"/>
                  </a:cubicBezTo>
                  <a:cubicBezTo>
                    <a:pt x="30632" y="0"/>
                    <a:pt x="36248" y="2297"/>
                    <a:pt x="40716" y="6765"/>
                  </a:cubicBezTo>
                  <a:cubicBezTo>
                    <a:pt x="45183" y="11232"/>
                    <a:pt x="47352" y="16975"/>
                    <a:pt x="47352" y="23868"/>
                  </a:cubicBezTo>
                  <a:cubicBezTo>
                    <a:pt x="47352" y="30760"/>
                    <a:pt x="45055" y="36631"/>
                    <a:pt x="40588" y="41226"/>
                  </a:cubicBezTo>
                  <a:cubicBezTo>
                    <a:pt x="36120" y="45821"/>
                    <a:pt x="30504" y="48118"/>
                    <a:pt x="23612" y="48118"/>
                  </a:cubicBezTo>
                  <a:cubicBezTo>
                    <a:pt x="19400" y="48118"/>
                    <a:pt x="15316" y="47225"/>
                    <a:pt x="11614" y="45310"/>
                  </a:cubicBezTo>
                  <a:cubicBezTo>
                    <a:pt x="7786" y="43396"/>
                    <a:pt x="4850" y="40588"/>
                    <a:pt x="2935" y="36886"/>
                  </a:cubicBezTo>
                  <a:cubicBezTo>
                    <a:pt x="893" y="33185"/>
                    <a:pt x="0" y="28718"/>
                    <a:pt x="0" y="23485"/>
                  </a:cubicBezTo>
                  <a:close/>
                  <a:moveTo>
                    <a:pt x="12380" y="23995"/>
                  </a:moveTo>
                  <a:cubicBezTo>
                    <a:pt x="12380" y="28590"/>
                    <a:pt x="13402" y="32036"/>
                    <a:pt x="15571" y="34461"/>
                  </a:cubicBezTo>
                  <a:cubicBezTo>
                    <a:pt x="17741" y="36886"/>
                    <a:pt x="20421" y="38035"/>
                    <a:pt x="23612" y="38035"/>
                  </a:cubicBezTo>
                  <a:cubicBezTo>
                    <a:pt x="26803" y="38035"/>
                    <a:pt x="29484" y="36886"/>
                    <a:pt x="31653" y="34461"/>
                  </a:cubicBezTo>
                  <a:cubicBezTo>
                    <a:pt x="33823" y="32036"/>
                    <a:pt x="34844" y="28462"/>
                    <a:pt x="34844" y="23868"/>
                  </a:cubicBezTo>
                  <a:cubicBezTo>
                    <a:pt x="34844" y="19273"/>
                    <a:pt x="33823" y="15954"/>
                    <a:pt x="31653" y="13529"/>
                  </a:cubicBezTo>
                  <a:cubicBezTo>
                    <a:pt x="29484" y="11104"/>
                    <a:pt x="26803" y="9956"/>
                    <a:pt x="23612" y="9956"/>
                  </a:cubicBezTo>
                  <a:cubicBezTo>
                    <a:pt x="20421" y="9956"/>
                    <a:pt x="17741" y="11104"/>
                    <a:pt x="15571" y="13529"/>
                  </a:cubicBezTo>
                  <a:cubicBezTo>
                    <a:pt x="13402" y="15954"/>
                    <a:pt x="12380" y="19400"/>
                    <a:pt x="12380"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1" name="Freeform 30">
              <a:extLst>
                <a:ext uri="{FF2B5EF4-FFF2-40B4-BE49-F238E27FC236}">
                  <a16:creationId xmlns:a16="http://schemas.microsoft.com/office/drawing/2014/main" id="{E2729746-F598-D474-0B0E-F2F96E5E72E8}"/>
                </a:ext>
              </a:extLst>
            </p:cNvPr>
            <p:cNvSpPr/>
            <p:nvPr userDrawn="1"/>
          </p:nvSpPr>
          <p:spPr>
            <a:xfrm>
              <a:off x="2019330" y="6375139"/>
              <a:ext cx="76413" cy="109412"/>
            </a:xfrm>
            <a:custGeom>
              <a:avLst/>
              <a:gdLst>
                <a:gd name="connsiteX0" fmla="*/ 0 w 44926"/>
                <a:gd name="connsiteY0" fmla="*/ 1021 h 64327"/>
                <a:gd name="connsiteX1" fmla="*/ 11359 w 44926"/>
                <a:gd name="connsiteY1" fmla="*/ 1021 h 64327"/>
                <a:gd name="connsiteX2" fmla="*/ 11359 w 44926"/>
                <a:gd name="connsiteY2" fmla="*/ 7786 h 64327"/>
                <a:gd name="connsiteX3" fmla="*/ 17358 w 44926"/>
                <a:gd name="connsiteY3" fmla="*/ 2170 h 64327"/>
                <a:gd name="connsiteX4" fmla="*/ 25655 w 44926"/>
                <a:gd name="connsiteY4" fmla="*/ 0 h 64327"/>
                <a:gd name="connsiteX5" fmla="*/ 39311 w 44926"/>
                <a:gd name="connsiteY5" fmla="*/ 6254 h 64327"/>
                <a:gd name="connsiteX6" fmla="*/ 44927 w 44926"/>
                <a:gd name="connsiteY6" fmla="*/ 23740 h 64327"/>
                <a:gd name="connsiteX7" fmla="*/ 39311 w 44926"/>
                <a:gd name="connsiteY7" fmla="*/ 41609 h 64327"/>
                <a:gd name="connsiteX8" fmla="*/ 25655 w 44926"/>
                <a:gd name="connsiteY8" fmla="*/ 47990 h 64327"/>
                <a:gd name="connsiteX9" fmla="*/ 18762 w 44926"/>
                <a:gd name="connsiteY9" fmla="*/ 46459 h 64327"/>
                <a:gd name="connsiteX10" fmla="*/ 12252 w 44926"/>
                <a:gd name="connsiteY10" fmla="*/ 41226 h 64327"/>
                <a:gd name="connsiteX11" fmla="*/ 12252 w 44926"/>
                <a:gd name="connsiteY11" fmla="*/ 64328 h 64327"/>
                <a:gd name="connsiteX12" fmla="*/ 128 w 44926"/>
                <a:gd name="connsiteY12" fmla="*/ 64328 h 64327"/>
                <a:gd name="connsiteX13" fmla="*/ 128 w 44926"/>
                <a:gd name="connsiteY13" fmla="*/ 893 h 64327"/>
                <a:gd name="connsiteX14" fmla="*/ 12125 w 44926"/>
                <a:gd name="connsiteY14" fmla="*/ 23229 h 64327"/>
                <a:gd name="connsiteX15" fmla="*/ 15189 w 44926"/>
                <a:gd name="connsiteY15" fmla="*/ 34717 h 64327"/>
                <a:gd name="connsiteX16" fmla="*/ 22719 w 44926"/>
                <a:gd name="connsiteY16" fmla="*/ 38418 h 64327"/>
                <a:gd name="connsiteX17" fmla="*/ 29738 w 44926"/>
                <a:gd name="connsiteY17" fmla="*/ 34972 h 64327"/>
                <a:gd name="connsiteX18" fmla="*/ 32547 w 44926"/>
                <a:gd name="connsiteY18" fmla="*/ 23868 h 64327"/>
                <a:gd name="connsiteX19" fmla="*/ 29611 w 44926"/>
                <a:gd name="connsiteY19" fmla="*/ 13146 h 64327"/>
                <a:gd name="connsiteX20" fmla="*/ 22464 w 44926"/>
                <a:gd name="connsiteY20" fmla="*/ 9700 h 64327"/>
                <a:gd name="connsiteX21" fmla="*/ 15061 w 44926"/>
                <a:gd name="connsiteY21" fmla="*/ 13146 h 64327"/>
                <a:gd name="connsiteX22" fmla="*/ 12125 w 44926"/>
                <a:gd name="connsiteY22" fmla="*/ 23357 h 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926" h="64327">
                  <a:moveTo>
                    <a:pt x="0" y="1021"/>
                  </a:moveTo>
                  <a:lnTo>
                    <a:pt x="11359" y="1021"/>
                  </a:lnTo>
                  <a:lnTo>
                    <a:pt x="11359" y="7786"/>
                  </a:lnTo>
                  <a:cubicBezTo>
                    <a:pt x="12891" y="5488"/>
                    <a:pt x="14805" y="3574"/>
                    <a:pt x="17358" y="2170"/>
                  </a:cubicBezTo>
                  <a:cubicBezTo>
                    <a:pt x="19911" y="766"/>
                    <a:pt x="22591" y="0"/>
                    <a:pt x="25655" y="0"/>
                  </a:cubicBezTo>
                  <a:cubicBezTo>
                    <a:pt x="31015" y="0"/>
                    <a:pt x="35482" y="2042"/>
                    <a:pt x="39311" y="6254"/>
                  </a:cubicBezTo>
                  <a:cubicBezTo>
                    <a:pt x="43013" y="10466"/>
                    <a:pt x="44927" y="16210"/>
                    <a:pt x="44927" y="23740"/>
                  </a:cubicBezTo>
                  <a:cubicBezTo>
                    <a:pt x="44927" y="31270"/>
                    <a:pt x="43013" y="37397"/>
                    <a:pt x="39311" y="41609"/>
                  </a:cubicBezTo>
                  <a:cubicBezTo>
                    <a:pt x="35610" y="45821"/>
                    <a:pt x="31015" y="47990"/>
                    <a:pt x="25655" y="47990"/>
                  </a:cubicBezTo>
                  <a:cubicBezTo>
                    <a:pt x="23102" y="47990"/>
                    <a:pt x="20805" y="47480"/>
                    <a:pt x="18762" y="46459"/>
                  </a:cubicBezTo>
                  <a:cubicBezTo>
                    <a:pt x="16720" y="45438"/>
                    <a:pt x="14550" y="43779"/>
                    <a:pt x="12252" y="41226"/>
                  </a:cubicBezTo>
                  <a:lnTo>
                    <a:pt x="12252" y="64328"/>
                  </a:lnTo>
                  <a:lnTo>
                    <a:pt x="128" y="64328"/>
                  </a:lnTo>
                  <a:lnTo>
                    <a:pt x="128" y="893"/>
                  </a:lnTo>
                  <a:close/>
                  <a:moveTo>
                    <a:pt x="12125" y="23229"/>
                  </a:moveTo>
                  <a:cubicBezTo>
                    <a:pt x="12125" y="28335"/>
                    <a:pt x="13146" y="32164"/>
                    <a:pt x="15189" y="34717"/>
                  </a:cubicBezTo>
                  <a:cubicBezTo>
                    <a:pt x="17230" y="37142"/>
                    <a:pt x="19783" y="38418"/>
                    <a:pt x="22719" y="38418"/>
                  </a:cubicBezTo>
                  <a:cubicBezTo>
                    <a:pt x="25655" y="38418"/>
                    <a:pt x="27952" y="37269"/>
                    <a:pt x="29738" y="34972"/>
                  </a:cubicBezTo>
                  <a:cubicBezTo>
                    <a:pt x="31653" y="32675"/>
                    <a:pt x="32547" y="28973"/>
                    <a:pt x="32547" y="23868"/>
                  </a:cubicBezTo>
                  <a:cubicBezTo>
                    <a:pt x="32547" y="19017"/>
                    <a:pt x="31525" y="15444"/>
                    <a:pt x="29611" y="13146"/>
                  </a:cubicBezTo>
                  <a:cubicBezTo>
                    <a:pt x="27697" y="10849"/>
                    <a:pt x="25271" y="9700"/>
                    <a:pt x="22464" y="9700"/>
                  </a:cubicBezTo>
                  <a:cubicBezTo>
                    <a:pt x="19656" y="9700"/>
                    <a:pt x="16975" y="10849"/>
                    <a:pt x="15061" y="13146"/>
                  </a:cubicBezTo>
                  <a:cubicBezTo>
                    <a:pt x="13146" y="15444"/>
                    <a:pt x="12125" y="18890"/>
                    <a:pt x="12125" y="2335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2" name="Freeform 31">
              <a:extLst>
                <a:ext uri="{FF2B5EF4-FFF2-40B4-BE49-F238E27FC236}">
                  <a16:creationId xmlns:a16="http://schemas.microsoft.com/office/drawing/2014/main" id="{14C68D05-3D55-32F7-73E2-B37E418A13E2}"/>
                </a:ext>
              </a:extLst>
            </p:cNvPr>
            <p:cNvSpPr/>
            <p:nvPr userDrawn="1"/>
          </p:nvSpPr>
          <p:spPr>
            <a:xfrm>
              <a:off x="2105949"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8 w 42907"/>
                <a:gd name="connsiteY16" fmla="*/ 11998 h 47990"/>
                <a:gd name="connsiteX17" fmla="*/ 21826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3" y="38546"/>
                    <a:pt x="27186" y="37525"/>
                  </a:cubicBezTo>
                  <a:cubicBezTo>
                    <a:pt x="28462" y="36504"/>
                    <a:pt x="29484" y="34844"/>
                    <a:pt x="30122" y="32547"/>
                  </a:cubicBezTo>
                  <a:close/>
                  <a:moveTo>
                    <a:pt x="30887" y="20039"/>
                  </a:moveTo>
                  <a:cubicBezTo>
                    <a:pt x="30887" y="16465"/>
                    <a:pt x="29866" y="13785"/>
                    <a:pt x="28208" y="11998"/>
                  </a:cubicBezTo>
                  <a:cubicBezTo>
                    <a:pt x="26421" y="10211"/>
                    <a:pt x="24378" y="9190"/>
                    <a:pt x="21826" y="9190"/>
                  </a:cubicBezTo>
                  <a:cubicBezTo>
                    <a:pt x="19145" y="9190"/>
                    <a:pt x="16976"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3" name="Freeform 32">
              <a:extLst>
                <a:ext uri="{FF2B5EF4-FFF2-40B4-BE49-F238E27FC236}">
                  <a16:creationId xmlns:a16="http://schemas.microsoft.com/office/drawing/2014/main" id="{81FD2A1E-2DBE-402F-D74E-564156A82FDF}"/>
                </a:ext>
              </a:extLst>
            </p:cNvPr>
            <p:cNvSpPr/>
            <p:nvPr userDrawn="1"/>
          </p:nvSpPr>
          <p:spPr>
            <a:xfrm>
              <a:off x="2191048" y="6375139"/>
              <a:ext cx="73158" cy="81625"/>
            </a:xfrm>
            <a:custGeom>
              <a:avLst/>
              <a:gdLst>
                <a:gd name="connsiteX0" fmla="*/ 11998 w 43012"/>
                <a:gd name="connsiteY0" fmla="*/ 15061 h 47990"/>
                <a:gd name="connsiteX1" fmla="*/ 1021 w 43012"/>
                <a:gd name="connsiteY1" fmla="*/ 13019 h 47990"/>
                <a:gd name="connsiteX2" fmla="*/ 7403 w 43012"/>
                <a:gd name="connsiteY2" fmla="*/ 3191 h 47990"/>
                <a:gd name="connsiteX3" fmla="*/ 20932 w 43012"/>
                <a:gd name="connsiteY3" fmla="*/ 0 h 47990"/>
                <a:gd name="connsiteX4" fmla="*/ 33058 w 43012"/>
                <a:gd name="connsiteY4" fmla="*/ 1914 h 47990"/>
                <a:gd name="connsiteX5" fmla="*/ 38674 w 43012"/>
                <a:gd name="connsiteY5" fmla="*/ 6765 h 47990"/>
                <a:gd name="connsiteX6" fmla="*/ 40333 w 43012"/>
                <a:gd name="connsiteY6" fmla="*/ 17614 h 47990"/>
                <a:gd name="connsiteX7" fmla="*/ 40333 w 43012"/>
                <a:gd name="connsiteY7" fmla="*/ 31781 h 47990"/>
                <a:gd name="connsiteX8" fmla="*/ 40843 w 43012"/>
                <a:gd name="connsiteY8" fmla="*/ 40716 h 47990"/>
                <a:gd name="connsiteX9" fmla="*/ 43013 w 43012"/>
                <a:gd name="connsiteY9" fmla="*/ 46842 h 47990"/>
                <a:gd name="connsiteX10" fmla="*/ 31015 w 43012"/>
                <a:gd name="connsiteY10" fmla="*/ 46842 h 47990"/>
                <a:gd name="connsiteX11" fmla="*/ 29867 w 43012"/>
                <a:gd name="connsiteY11" fmla="*/ 43268 h 47990"/>
                <a:gd name="connsiteX12" fmla="*/ 29484 w 43012"/>
                <a:gd name="connsiteY12" fmla="*/ 41864 h 47990"/>
                <a:gd name="connsiteX13" fmla="*/ 22847 w 43012"/>
                <a:gd name="connsiteY13" fmla="*/ 46459 h 47990"/>
                <a:gd name="connsiteX14" fmla="*/ 15316 w 43012"/>
                <a:gd name="connsiteY14" fmla="*/ 47990 h 47990"/>
                <a:gd name="connsiteX15" fmla="*/ 4084 w 43012"/>
                <a:gd name="connsiteY15" fmla="*/ 44162 h 47990"/>
                <a:gd name="connsiteX16" fmla="*/ 0 w 43012"/>
                <a:gd name="connsiteY16" fmla="*/ 34461 h 47990"/>
                <a:gd name="connsiteX17" fmla="*/ 1915 w 43012"/>
                <a:gd name="connsiteY17" fmla="*/ 27569 h 47990"/>
                <a:gd name="connsiteX18" fmla="*/ 7148 w 43012"/>
                <a:gd name="connsiteY18" fmla="*/ 22846 h 47990"/>
                <a:gd name="connsiteX19" fmla="*/ 16848 w 43012"/>
                <a:gd name="connsiteY19" fmla="*/ 20038 h 47990"/>
                <a:gd name="connsiteX20" fmla="*/ 28718 w 43012"/>
                <a:gd name="connsiteY20" fmla="*/ 17103 h 47990"/>
                <a:gd name="connsiteX21" fmla="*/ 28718 w 43012"/>
                <a:gd name="connsiteY21" fmla="*/ 15954 h 47990"/>
                <a:gd name="connsiteX22" fmla="*/ 26931 w 43012"/>
                <a:gd name="connsiteY22" fmla="*/ 10976 h 47990"/>
                <a:gd name="connsiteX23" fmla="*/ 20422 w 43012"/>
                <a:gd name="connsiteY23" fmla="*/ 9445 h 47990"/>
                <a:gd name="connsiteX24" fmla="*/ 15316 w 43012"/>
                <a:gd name="connsiteY24" fmla="*/ 10721 h 47990"/>
                <a:gd name="connsiteX25" fmla="*/ 12381 w 43012"/>
                <a:gd name="connsiteY25" fmla="*/ 15189 h 47990"/>
                <a:gd name="connsiteX26" fmla="*/ 28208 w 43012"/>
                <a:gd name="connsiteY26" fmla="*/ 25016 h 47990"/>
                <a:gd name="connsiteX27" fmla="*/ 20805 w 43012"/>
                <a:gd name="connsiteY27" fmla="*/ 26931 h 47990"/>
                <a:gd name="connsiteX28" fmla="*/ 14167 w 43012"/>
                <a:gd name="connsiteY28" fmla="*/ 29101 h 47990"/>
                <a:gd name="connsiteX29" fmla="*/ 11742 w 43012"/>
                <a:gd name="connsiteY29" fmla="*/ 33440 h 47990"/>
                <a:gd name="connsiteX30" fmla="*/ 13657 w 43012"/>
                <a:gd name="connsiteY30" fmla="*/ 37908 h 47990"/>
                <a:gd name="connsiteX31" fmla="*/ 18507 w 43012"/>
                <a:gd name="connsiteY31" fmla="*/ 39822 h 47990"/>
                <a:gd name="connsiteX32" fmla="*/ 24761 w 43012"/>
                <a:gd name="connsiteY32" fmla="*/ 37652 h 47990"/>
                <a:gd name="connsiteX33" fmla="*/ 27697 w 43012"/>
                <a:gd name="connsiteY33" fmla="*/ 33568 h 47990"/>
                <a:gd name="connsiteX34" fmla="*/ 28208 w 43012"/>
                <a:gd name="connsiteY34" fmla="*/ 27697 h 47990"/>
                <a:gd name="connsiteX35" fmla="*/ 28208 w 43012"/>
                <a:gd name="connsiteY35" fmla="*/ 25271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012" h="47990">
                  <a:moveTo>
                    <a:pt x="11998" y="15061"/>
                  </a:moveTo>
                  <a:lnTo>
                    <a:pt x="1021" y="13019"/>
                  </a:lnTo>
                  <a:cubicBezTo>
                    <a:pt x="2297" y="8551"/>
                    <a:pt x="4340" y="5233"/>
                    <a:pt x="7403" y="3191"/>
                  </a:cubicBezTo>
                  <a:cubicBezTo>
                    <a:pt x="10466" y="1021"/>
                    <a:pt x="14933" y="0"/>
                    <a:pt x="20932" y="0"/>
                  </a:cubicBezTo>
                  <a:cubicBezTo>
                    <a:pt x="26293" y="0"/>
                    <a:pt x="30377" y="638"/>
                    <a:pt x="33058" y="1914"/>
                  </a:cubicBezTo>
                  <a:cubicBezTo>
                    <a:pt x="35738" y="3191"/>
                    <a:pt x="37525" y="4850"/>
                    <a:pt x="38674" y="6765"/>
                  </a:cubicBezTo>
                  <a:cubicBezTo>
                    <a:pt x="39822" y="8679"/>
                    <a:pt x="40333" y="12381"/>
                    <a:pt x="40333" y="17614"/>
                  </a:cubicBezTo>
                  <a:lnTo>
                    <a:pt x="40333" y="31781"/>
                  </a:lnTo>
                  <a:cubicBezTo>
                    <a:pt x="40205" y="35865"/>
                    <a:pt x="40333" y="38801"/>
                    <a:pt x="40843" y="40716"/>
                  </a:cubicBezTo>
                  <a:cubicBezTo>
                    <a:pt x="41354" y="42630"/>
                    <a:pt x="41992" y="44672"/>
                    <a:pt x="43013" y="46842"/>
                  </a:cubicBezTo>
                  <a:lnTo>
                    <a:pt x="31015" y="46842"/>
                  </a:lnTo>
                  <a:cubicBezTo>
                    <a:pt x="30760" y="46076"/>
                    <a:pt x="30249" y="44800"/>
                    <a:pt x="29867" y="43268"/>
                  </a:cubicBezTo>
                  <a:cubicBezTo>
                    <a:pt x="29611" y="42502"/>
                    <a:pt x="29484" y="42119"/>
                    <a:pt x="29484" y="41864"/>
                  </a:cubicBezTo>
                  <a:cubicBezTo>
                    <a:pt x="27442" y="43906"/>
                    <a:pt x="25145" y="45438"/>
                    <a:pt x="22847" y="46459"/>
                  </a:cubicBezTo>
                  <a:cubicBezTo>
                    <a:pt x="20422" y="47480"/>
                    <a:pt x="17997" y="47990"/>
                    <a:pt x="15316" y="47990"/>
                  </a:cubicBezTo>
                  <a:cubicBezTo>
                    <a:pt x="10594" y="47990"/>
                    <a:pt x="6893" y="46714"/>
                    <a:pt x="4084" y="44162"/>
                  </a:cubicBezTo>
                  <a:cubicBezTo>
                    <a:pt x="1404" y="41609"/>
                    <a:pt x="0" y="38291"/>
                    <a:pt x="0" y="34461"/>
                  </a:cubicBezTo>
                  <a:cubicBezTo>
                    <a:pt x="0" y="31909"/>
                    <a:pt x="638" y="29484"/>
                    <a:pt x="1915" y="27569"/>
                  </a:cubicBezTo>
                  <a:cubicBezTo>
                    <a:pt x="3191" y="25527"/>
                    <a:pt x="4850" y="23995"/>
                    <a:pt x="7148" y="22846"/>
                  </a:cubicBezTo>
                  <a:cubicBezTo>
                    <a:pt x="9445" y="21825"/>
                    <a:pt x="12636" y="20805"/>
                    <a:pt x="16848" y="20038"/>
                  </a:cubicBezTo>
                  <a:cubicBezTo>
                    <a:pt x="22592" y="19017"/>
                    <a:pt x="26421" y="17997"/>
                    <a:pt x="28718" y="17103"/>
                  </a:cubicBezTo>
                  <a:lnTo>
                    <a:pt x="28718" y="15954"/>
                  </a:lnTo>
                  <a:cubicBezTo>
                    <a:pt x="28718" y="13657"/>
                    <a:pt x="28080" y="11998"/>
                    <a:pt x="26931" y="10976"/>
                  </a:cubicBezTo>
                  <a:cubicBezTo>
                    <a:pt x="25783" y="9956"/>
                    <a:pt x="23613" y="9445"/>
                    <a:pt x="20422" y="9445"/>
                  </a:cubicBezTo>
                  <a:cubicBezTo>
                    <a:pt x="18252" y="9445"/>
                    <a:pt x="16592" y="9828"/>
                    <a:pt x="15316" y="10721"/>
                  </a:cubicBezTo>
                  <a:cubicBezTo>
                    <a:pt x="14167" y="11615"/>
                    <a:pt x="13147" y="13019"/>
                    <a:pt x="12381" y="15189"/>
                  </a:cubicBezTo>
                  <a:close/>
                  <a:moveTo>
                    <a:pt x="28208" y="25016"/>
                  </a:moveTo>
                  <a:cubicBezTo>
                    <a:pt x="26676" y="25527"/>
                    <a:pt x="24123" y="26165"/>
                    <a:pt x="20805" y="26931"/>
                  </a:cubicBezTo>
                  <a:cubicBezTo>
                    <a:pt x="17486" y="27697"/>
                    <a:pt x="15189" y="28335"/>
                    <a:pt x="14167" y="29101"/>
                  </a:cubicBezTo>
                  <a:cubicBezTo>
                    <a:pt x="12636" y="30249"/>
                    <a:pt x="11742" y="31653"/>
                    <a:pt x="11742" y="33440"/>
                  </a:cubicBezTo>
                  <a:cubicBezTo>
                    <a:pt x="11742" y="35227"/>
                    <a:pt x="12381" y="36631"/>
                    <a:pt x="13657" y="37908"/>
                  </a:cubicBezTo>
                  <a:cubicBezTo>
                    <a:pt x="14933" y="39184"/>
                    <a:pt x="16592" y="39822"/>
                    <a:pt x="18507" y="39822"/>
                  </a:cubicBezTo>
                  <a:cubicBezTo>
                    <a:pt x="20677" y="39822"/>
                    <a:pt x="22847" y="39056"/>
                    <a:pt x="24761" y="37652"/>
                  </a:cubicBezTo>
                  <a:cubicBezTo>
                    <a:pt x="26293" y="36503"/>
                    <a:pt x="27186" y="35227"/>
                    <a:pt x="27697" y="33568"/>
                  </a:cubicBezTo>
                  <a:cubicBezTo>
                    <a:pt x="27952" y="32547"/>
                    <a:pt x="28208" y="30505"/>
                    <a:pt x="28208" y="27697"/>
                  </a:cubicBezTo>
                  <a:lnTo>
                    <a:pt x="28208" y="25271"/>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4" name="Freeform 33">
              <a:extLst>
                <a:ext uri="{FF2B5EF4-FFF2-40B4-BE49-F238E27FC236}">
                  <a16:creationId xmlns:a16="http://schemas.microsoft.com/office/drawing/2014/main" id="{472AB136-489D-1EAC-E5A2-9AB2849ED68A}"/>
                </a:ext>
              </a:extLst>
            </p:cNvPr>
            <p:cNvSpPr/>
            <p:nvPr userDrawn="1"/>
          </p:nvSpPr>
          <p:spPr>
            <a:xfrm>
              <a:off x="2280056"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120" y="2425"/>
                    <a:pt x="37907" y="3574"/>
                    <a:pt x="39056" y="5105"/>
                  </a:cubicBezTo>
                  <a:cubicBezTo>
                    <a:pt x="40205" y="6637"/>
                    <a:pt x="40970"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5" name="Freeform 34">
              <a:extLst>
                <a:ext uri="{FF2B5EF4-FFF2-40B4-BE49-F238E27FC236}">
                  <a16:creationId xmlns:a16="http://schemas.microsoft.com/office/drawing/2014/main" id="{45C12B69-15F6-EE80-1B16-9BD17C833131}"/>
                </a:ext>
              </a:extLst>
            </p:cNvPr>
            <p:cNvSpPr/>
            <p:nvPr userDrawn="1"/>
          </p:nvSpPr>
          <p:spPr>
            <a:xfrm>
              <a:off x="2413348" y="6347134"/>
              <a:ext cx="86185" cy="109847"/>
            </a:xfrm>
            <a:custGeom>
              <a:avLst/>
              <a:gdLst>
                <a:gd name="connsiteX0" fmla="*/ 256 w 50671"/>
                <a:gd name="connsiteY0" fmla="*/ 0 h 64583"/>
                <a:gd name="connsiteX1" fmla="*/ 13019 w 50671"/>
                <a:gd name="connsiteY1" fmla="*/ 0 h 64583"/>
                <a:gd name="connsiteX2" fmla="*/ 13019 w 50671"/>
                <a:gd name="connsiteY2" fmla="*/ 34334 h 64583"/>
                <a:gd name="connsiteX3" fmla="*/ 13529 w 50671"/>
                <a:gd name="connsiteY3" fmla="*/ 44927 h 64583"/>
                <a:gd name="connsiteX4" fmla="*/ 17486 w 50671"/>
                <a:gd name="connsiteY4" fmla="*/ 51182 h 64583"/>
                <a:gd name="connsiteX5" fmla="*/ 25910 w 50671"/>
                <a:gd name="connsiteY5" fmla="*/ 53479 h 64583"/>
                <a:gd name="connsiteX6" fmla="*/ 34079 w 50671"/>
                <a:gd name="connsiteY6" fmla="*/ 51309 h 64583"/>
                <a:gd name="connsiteX7" fmla="*/ 37397 w 50671"/>
                <a:gd name="connsiteY7" fmla="*/ 45821 h 64583"/>
                <a:gd name="connsiteX8" fmla="*/ 37908 w 50671"/>
                <a:gd name="connsiteY8" fmla="*/ 35100 h 64583"/>
                <a:gd name="connsiteX9" fmla="*/ 37908 w 50671"/>
                <a:gd name="connsiteY9" fmla="*/ 0 h 64583"/>
                <a:gd name="connsiteX10" fmla="*/ 50672 w 50671"/>
                <a:gd name="connsiteY10" fmla="*/ 0 h 64583"/>
                <a:gd name="connsiteX11" fmla="*/ 50672 w 50671"/>
                <a:gd name="connsiteY11" fmla="*/ 33313 h 64583"/>
                <a:gd name="connsiteX12" fmla="*/ 49650 w 50671"/>
                <a:gd name="connsiteY12" fmla="*/ 49522 h 64583"/>
                <a:gd name="connsiteX13" fmla="*/ 45821 w 50671"/>
                <a:gd name="connsiteY13" fmla="*/ 57436 h 64583"/>
                <a:gd name="connsiteX14" fmla="*/ 38291 w 50671"/>
                <a:gd name="connsiteY14" fmla="*/ 62669 h 64583"/>
                <a:gd name="connsiteX15" fmla="*/ 26038 w 50671"/>
                <a:gd name="connsiteY15" fmla="*/ 64583 h 64583"/>
                <a:gd name="connsiteX16" fmla="*/ 12253 w 50671"/>
                <a:gd name="connsiteY16" fmla="*/ 62541 h 64583"/>
                <a:gd name="connsiteX17" fmla="*/ 4850 w 50671"/>
                <a:gd name="connsiteY17" fmla="*/ 57053 h 64583"/>
                <a:gd name="connsiteX18" fmla="*/ 1277 w 50671"/>
                <a:gd name="connsiteY18" fmla="*/ 50033 h 64583"/>
                <a:gd name="connsiteX19" fmla="*/ 0 w 50671"/>
                <a:gd name="connsiteY19" fmla="*/ 33951 h 64583"/>
                <a:gd name="connsiteX20" fmla="*/ 0 w 50671"/>
                <a:gd name="connsiteY20" fmla="*/ 128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71" h="64583">
                  <a:moveTo>
                    <a:pt x="256" y="0"/>
                  </a:moveTo>
                  <a:lnTo>
                    <a:pt x="13019" y="0"/>
                  </a:lnTo>
                  <a:lnTo>
                    <a:pt x="13019" y="34334"/>
                  </a:lnTo>
                  <a:cubicBezTo>
                    <a:pt x="13019" y="39822"/>
                    <a:pt x="13147" y="43268"/>
                    <a:pt x="13529" y="44927"/>
                  </a:cubicBezTo>
                  <a:cubicBezTo>
                    <a:pt x="14040" y="47480"/>
                    <a:pt x="15444" y="49650"/>
                    <a:pt x="17486" y="51182"/>
                  </a:cubicBezTo>
                  <a:cubicBezTo>
                    <a:pt x="19529" y="52713"/>
                    <a:pt x="22336" y="53479"/>
                    <a:pt x="25910" y="53479"/>
                  </a:cubicBezTo>
                  <a:cubicBezTo>
                    <a:pt x="29484" y="53479"/>
                    <a:pt x="32292" y="52713"/>
                    <a:pt x="34079" y="51309"/>
                  </a:cubicBezTo>
                  <a:cubicBezTo>
                    <a:pt x="35865" y="49778"/>
                    <a:pt x="37014" y="47991"/>
                    <a:pt x="37397" y="45821"/>
                  </a:cubicBezTo>
                  <a:cubicBezTo>
                    <a:pt x="37780" y="43651"/>
                    <a:pt x="37908" y="40078"/>
                    <a:pt x="37908" y="35100"/>
                  </a:cubicBezTo>
                  <a:lnTo>
                    <a:pt x="37908" y="0"/>
                  </a:lnTo>
                  <a:lnTo>
                    <a:pt x="50672" y="0"/>
                  </a:lnTo>
                  <a:lnTo>
                    <a:pt x="50672" y="33313"/>
                  </a:lnTo>
                  <a:cubicBezTo>
                    <a:pt x="50672" y="40971"/>
                    <a:pt x="50288" y="46332"/>
                    <a:pt x="49650" y="49522"/>
                  </a:cubicBezTo>
                  <a:cubicBezTo>
                    <a:pt x="49012" y="52713"/>
                    <a:pt x="47735" y="55266"/>
                    <a:pt x="45821" y="57436"/>
                  </a:cubicBezTo>
                  <a:cubicBezTo>
                    <a:pt x="43906" y="59606"/>
                    <a:pt x="41481" y="61265"/>
                    <a:pt x="38291" y="62669"/>
                  </a:cubicBezTo>
                  <a:cubicBezTo>
                    <a:pt x="35100" y="64073"/>
                    <a:pt x="31143" y="64583"/>
                    <a:pt x="26038" y="64583"/>
                  </a:cubicBezTo>
                  <a:cubicBezTo>
                    <a:pt x="20039" y="64583"/>
                    <a:pt x="15444" y="63945"/>
                    <a:pt x="12253" y="62541"/>
                  </a:cubicBezTo>
                  <a:cubicBezTo>
                    <a:pt x="9062" y="61137"/>
                    <a:pt x="6637" y="59350"/>
                    <a:pt x="4850" y="57053"/>
                  </a:cubicBezTo>
                  <a:cubicBezTo>
                    <a:pt x="3063" y="54756"/>
                    <a:pt x="1787" y="52458"/>
                    <a:pt x="1277" y="50033"/>
                  </a:cubicBezTo>
                  <a:cubicBezTo>
                    <a:pt x="383" y="46459"/>
                    <a:pt x="0" y="40971"/>
                    <a:pt x="0" y="33951"/>
                  </a:cubicBezTo>
                  <a:lnTo>
                    <a:pt x="0" y="1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6" name="Freeform 35">
              <a:extLst>
                <a:ext uri="{FF2B5EF4-FFF2-40B4-BE49-F238E27FC236}">
                  <a16:creationId xmlns:a16="http://schemas.microsoft.com/office/drawing/2014/main" id="{EADCD0E0-DB5C-FA97-9E8F-CAA1C6E33EDC}"/>
                </a:ext>
              </a:extLst>
            </p:cNvPr>
            <p:cNvSpPr/>
            <p:nvPr userDrawn="1"/>
          </p:nvSpPr>
          <p:spPr>
            <a:xfrm>
              <a:off x="2522981"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248" y="2297"/>
                    <a:pt x="37907" y="3574"/>
                    <a:pt x="39056" y="5105"/>
                  </a:cubicBezTo>
                  <a:cubicBezTo>
                    <a:pt x="40205" y="6637"/>
                    <a:pt x="40970" y="8296"/>
                    <a:pt x="41481" y="10211"/>
                  </a:cubicBezTo>
                  <a:cubicBezTo>
                    <a:pt x="41992"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7" name="Freeform 36">
              <a:extLst>
                <a:ext uri="{FF2B5EF4-FFF2-40B4-BE49-F238E27FC236}">
                  <a16:creationId xmlns:a16="http://schemas.microsoft.com/office/drawing/2014/main" id="{5B073E18-F00C-9EAD-3739-6922418B68D6}"/>
                </a:ext>
              </a:extLst>
            </p:cNvPr>
            <p:cNvSpPr/>
            <p:nvPr userDrawn="1"/>
          </p:nvSpPr>
          <p:spPr>
            <a:xfrm>
              <a:off x="2614809" y="6347134"/>
              <a:ext cx="20623" cy="108111"/>
            </a:xfrm>
            <a:custGeom>
              <a:avLst/>
              <a:gdLst>
                <a:gd name="connsiteX0" fmla="*/ 0 w 12125"/>
                <a:gd name="connsiteY0" fmla="*/ 11232 h 63562"/>
                <a:gd name="connsiteX1" fmla="*/ 0 w 12125"/>
                <a:gd name="connsiteY1" fmla="*/ 0 h 63562"/>
                <a:gd name="connsiteX2" fmla="*/ 12125 w 12125"/>
                <a:gd name="connsiteY2" fmla="*/ 0 h 63562"/>
                <a:gd name="connsiteX3" fmla="*/ 12125 w 12125"/>
                <a:gd name="connsiteY3" fmla="*/ 11232 h 63562"/>
                <a:gd name="connsiteX4" fmla="*/ 0 w 12125"/>
                <a:gd name="connsiteY4" fmla="*/ 11232 h 63562"/>
                <a:gd name="connsiteX5" fmla="*/ 0 w 12125"/>
                <a:gd name="connsiteY5" fmla="*/ 63562 h 63562"/>
                <a:gd name="connsiteX6" fmla="*/ 0 w 12125"/>
                <a:gd name="connsiteY6" fmla="*/ 17614 h 63562"/>
                <a:gd name="connsiteX7" fmla="*/ 12125 w 12125"/>
                <a:gd name="connsiteY7" fmla="*/ 17614 h 63562"/>
                <a:gd name="connsiteX8" fmla="*/ 12125 w 12125"/>
                <a:gd name="connsiteY8" fmla="*/ 63562 h 63562"/>
                <a:gd name="connsiteX9" fmla="*/ 0 w 12125"/>
                <a:gd name="connsiteY9" fmla="*/ 63562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5" h="63562">
                  <a:moveTo>
                    <a:pt x="0" y="11232"/>
                  </a:moveTo>
                  <a:lnTo>
                    <a:pt x="0" y="0"/>
                  </a:lnTo>
                  <a:lnTo>
                    <a:pt x="12125" y="0"/>
                  </a:lnTo>
                  <a:lnTo>
                    <a:pt x="12125" y="11232"/>
                  </a:lnTo>
                  <a:lnTo>
                    <a:pt x="0" y="11232"/>
                  </a:lnTo>
                  <a:close/>
                  <a:moveTo>
                    <a:pt x="0" y="63562"/>
                  </a:moveTo>
                  <a:lnTo>
                    <a:pt x="0" y="17614"/>
                  </a:lnTo>
                  <a:lnTo>
                    <a:pt x="12125" y="17614"/>
                  </a:lnTo>
                  <a:lnTo>
                    <a:pt x="12125" y="63562"/>
                  </a:lnTo>
                  <a:lnTo>
                    <a:pt x="0" y="63562"/>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8" name="Freeform 37">
              <a:extLst>
                <a:ext uri="{FF2B5EF4-FFF2-40B4-BE49-F238E27FC236}">
                  <a16:creationId xmlns:a16="http://schemas.microsoft.com/office/drawing/2014/main" id="{F8393384-44CA-D899-BD9C-0A7EB03A62D1}"/>
                </a:ext>
              </a:extLst>
            </p:cNvPr>
            <p:cNvSpPr/>
            <p:nvPr userDrawn="1"/>
          </p:nvSpPr>
          <p:spPr>
            <a:xfrm>
              <a:off x="2651931" y="6375139"/>
              <a:ext cx="80539" cy="81842"/>
            </a:xfrm>
            <a:custGeom>
              <a:avLst/>
              <a:gdLst>
                <a:gd name="connsiteX0" fmla="*/ 0 w 47352"/>
                <a:gd name="connsiteY0" fmla="*/ 23357 h 48118"/>
                <a:gd name="connsiteX1" fmla="*/ 2936 w 47352"/>
                <a:gd name="connsiteY1" fmla="*/ 11615 h 48118"/>
                <a:gd name="connsiteX2" fmla="*/ 11360 w 47352"/>
                <a:gd name="connsiteY2" fmla="*/ 2935 h 48118"/>
                <a:gd name="connsiteX3" fmla="*/ 23613 w 47352"/>
                <a:gd name="connsiteY3" fmla="*/ 0 h 48118"/>
                <a:gd name="connsiteX4" fmla="*/ 40716 w 47352"/>
                <a:gd name="connsiteY4" fmla="*/ 6765 h 48118"/>
                <a:gd name="connsiteX5" fmla="*/ 47353 w 47352"/>
                <a:gd name="connsiteY5" fmla="*/ 23868 h 48118"/>
                <a:gd name="connsiteX6" fmla="*/ 40589 w 47352"/>
                <a:gd name="connsiteY6" fmla="*/ 41226 h 48118"/>
                <a:gd name="connsiteX7" fmla="*/ 23613 w 47352"/>
                <a:gd name="connsiteY7" fmla="*/ 48118 h 48118"/>
                <a:gd name="connsiteX8" fmla="*/ 11615 w 47352"/>
                <a:gd name="connsiteY8" fmla="*/ 45310 h 48118"/>
                <a:gd name="connsiteX9" fmla="*/ 2936 w 47352"/>
                <a:gd name="connsiteY9" fmla="*/ 36886 h 48118"/>
                <a:gd name="connsiteX10" fmla="*/ 0 w 47352"/>
                <a:gd name="connsiteY10" fmla="*/ 23485 h 48118"/>
                <a:gd name="connsiteX11" fmla="*/ 12509 w 47352"/>
                <a:gd name="connsiteY11" fmla="*/ 23995 h 48118"/>
                <a:gd name="connsiteX12" fmla="*/ 15700 w 47352"/>
                <a:gd name="connsiteY12" fmla="*/ 34461 h 48118"/>
                <a:gd name="connsiteX13" fmla="*/ 23741 w 47352"/>
                <a:gd name="connsiteY13" fmla="*/ 38035 h 48118"/>
                <a:gd name="connsiteX14" fmla="*/ 31782 w 47352"/>
                <a:gd name="connsiteY14" fmla="*/ 34461 h 48118"/>
                <a:gd name="connsiteX15" fmla="*/ 34973 w 47352"/>
                <a:gd name="connsiteY15" fmla="*/ 23868 h 48118"/>
                <a:gd name="connsiteX16" fmla="*/ 31782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5"/>
                  </a:cubicBezTo>
                  <a:cubicBezTo>
                    <a:pt x="15062" y="893"/>
                    <a:pt x="19145" y="0"/>
                    <a:pt x="23613" y="0"/>
                  </a:cubicBezTo>
                  <a:cubicBezTo>
                    <a:pt x="30633" y="0"/>
                    <a:pt x="36249" y="2297"/>
                    <a:pt x="40716" y="6765"/>
                  </a:cubicBezTo>
                  <a:cubicBezTo>
                    <a:pt x="45183" y="11232"/>
                    <a:pt x="47353" y="16975"/>
                    <a:pt x="47353" y="23868"/>
                  </a:cubicBezTo>
                  <a:cubicBezTo>
                    <a:pt x="47353" y="30760"/>
                    <a:pt x="45056" y="36631"/>
                    <a:pt x="40589" y="41226"/>
                  </a:cubicBezTo>
                  <a:cubicBezTo>
                    <a:pt x="36121" y="45821"/>
                    <a:pt x="30505" y="48118"/>
                    <a:pt x="23613" y="48118"/>
                  </a:cubicBezTo>
                  <a:cubicBezTo>
                    <a:pt x="19401" y="48118"/>
                    <a:pt x="15316" y="47225"/>
                    <a:pt x="11615" y="45310"/>
                  </a:cubicBezTo>
                  <a:cubicBezTo>
                    <a:pt x="7786" y="43396"/>
                    <a:pt x="4850" y="40588"/>
                    <a:pt x="2936" y="36886"/>
                  </a:cubicBezTo>
                  <a:cubicBezTo>
                    <a:pt x="894" y="33185"/>
                    <a:pt x="0" y="28718"/>
                    <a:pt x="0" y="23485"/>
                  </a:cubicBezTo>
                  <a:close/>
                  <a:moveTo>
                    <a:pt x="12509" y="23995"/>
                  </a:moveTo>
                  <a:cubicBezTo>
                    <a:pt x="12509" y="28590"/>
                    <a:pt x="13530" y="32036"/>
                    <a:pt x="15700" y="34461"/>
                  </a:cubicBezTo>
                  <a:cubicBezTo>
                    <a:pt x="17869" y="36886"/>
                    <a:pt x="20550" y="38035"/>
                    <a:pt x="23741" y="38035"/>
                  </a:cubicBezTo>
                  <a:cubicBezTo>
                    <a:pt x="26932" y="38035"/>
                    <a:pt x="29611" y="36886"/>
                    <a:pt x="31782" y="34461"/>
                  </a:cubicBezTo>
                  <a:cubicBezTo>
                    <a:pt x="33951" y="32036"/>
                    <a:pt x="34973" y="28462"/>
                    <a:pt x="34973" y="23868"/>
                  </a:cubicBezTo>
                  <a:cubicBezTo>
                    <a:pt x="34973" y="19273"/>
                    <a:pt x="33951" y="15954"/>
                    <a:pt x="31782" y="13529"/>
                  </a:cubicBezTo>
                  <a:cubicBezTo>
                    <a:pt x="29611" y="11104"/>
                    <a:pt x="26932" y="9956"/>
                    <a:pt x="23741" y="9956"/>
                  </a:cubicBezTo>
                  <a:cubicBezTo>
                    <a:pt x="20550" y="9956"/>
                    <a:pt x="17869" y="11104"/>
                    <a:pt x="15700" y="13529"/>
                  </a:cubicBezTo>
                  <a:cubicBezTo>
                    <a:pt x="13530" y="15954"/>
                    <a:pt x="12509" y="19400"/>
                    <a:pt x="12509"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9" name="Freeform 38">
              <a:extLst>
                <a:ext uri="{FF2B5EF4-FFF2-40B4-BE49-F238E27FC236}">
                  <a16:creationId xmlns:a16="http://schemas.microsoft.com/office/drawing/2014/main" id="{CC14635D-B382-BA27-641D-205782263261}"/>
                </a:ext>
              </a:extLst>
            </p:cNvPr>
            <p:cNvSpPr/>
            <p:nvPr userDrawn="1"/>
          </p:nvSpPr>
          <p:spPr>
            <a:xfrm>
              <a:off x="2748970" y="6375573"/>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5"/>
                  </a:cubicBezTo>
                  <a:cubicBezTo>
                    <a:pt x="28335" y="12381"/>
                    <a:pt x="27442" y="11232"/>
                    <a:pt x="26293" y="10338"/>
                  </a:cubicBezTo>
                  <a:cubicBezTo>
                    <a:pt x="25144" y="9573"/>
                    <a:pt x="23740" y="9190"/>
                    <a:pt x="22081" y="9190"/>
                  </a:cubicBezTo>
                  <a:cubicBezTo>
                    <a:pt x="19911" y="9190"/>
                    <a:pt x="18124" y="9828"/>
                    <a:pt x="16465" y="10977"/>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40" name="Freeform 39">
              <a:extLst>
                <a:ext uri="{FF2B5EF4-FFF2-40B4-BE49-F238E27FC236}">
                  <a16:creationId xmlns:a16="http://schemas.microsoft.com/office/drawing/2014/main" id="{95049E49-0EEE-C29B-648D-5A1B12F30119}"/>
                </a:ext>
              </a:extLst>
            </p:cNvPr>
            <p:cNvSpPr/>
            <p:nvPr userDrawn="1"/>
          </p:nvSpPr>
          <p:spPr>
            <a:xfrm>
              <a:off x="809487" y="6152839"/>
              <a:ext cx="348863" cy="346042"/>
            </a:xfrm>
            <a:custGeom>
              <a:avLst/>
              <a:gdLst>
                <a:gd name="connsiteX0" fmla="*/ 175753 w 205109"/>
                <a:gd name="connsiteY0" fmla="*/ 42375 h 203450"/>
                <a:gd name="connsiteX1" fmla="*/ 179965 w 205109"/>
                <a:gd name="connsiteY1" fmla="*/ 55649 h 203450"/>
                <a:gd name="connsiteX2" fmla="*/ 193750 w 205109"/>
                <a:gd name="connsiteY2" fmla="*/ 55649 h 203450"/>
                <a:gd name="connsiteX3" fmla="*/ 182518 w 205109"/>
                <a:gd name="connsiteY3" fmla="*/ 63690 h 203450"/>
                <a:gd name="connsiteX4" fmla="*/ 186730 w 205109"/>
                <a:gd name="connsiteY4" fmla="*/ 76709 h 203450"/>
                <a:gd name="connsiteX5" fmla="*/ 175626 w 205109"/>
                <a:gd name="connsiteY5" fmla="*/ 68668 h 203450"/>
                <a:gd name="connsiteX6" fmla="*/ 164521 w 205109"/>
                <a:gd name="connsiteY6" fmla="*/ 76709 h 203450"/>
                <a:gd name="connsiteX7" fmla="*/ 168733 w 205109"/>
                <a:gd name="connsiteY7" fmla="*/ 63690 h 203450"/>
                <a:gd name="connsiteX8" fmla="*/ 157502 w 205109"/>
                <a:gd name="connsiteY8" fmla="*/ 55649 h 203450"/>
                <a:gd name="connsiteX9" fmla="*/ 171286 w 205109"/>
                <a:gd name="connsiteY9" fmla="*/ 55649 h 203450"/>
                <a:gd name="connsiteX10" fmla="*/ 175498 w 205109"/>
                <a:gd name="connsiteY10" fmla="*/ 42503 h 203450"/>
                <a:gd name="connsiteX11" fmla="*/ 140654 w 205109"/>
                <a:gd name="connsiteY11" fmla="*/ 24634 h 203450"/>
                <a:gd name="connsiteX12" fmla="*/ 144866 w 205109"/>
                <a:gd name="connsiteY12" fmla="*/ 11360 h 203450"/>
                <a:gd name="connsiteX13" fmla="*/ 149078 w 205109"/>
                <a:gd name="connsiteY13" fmla="*/ 24634 h 203450"/>
                <a:gd name="connsiteX14" fmla="*/ 162862 w 205109"/>
                <a:gd name="connsiteY14" fmla="*/ 24634 h 203450"/>
                <a:gd name="connsiteX15" fmla="*/ 151630 w 205109"/>
                <a:gd name="connsiteY15" fmla="*/ 32675 h 203450"/>
                <a:gd name="connsiteX16" fmla="*/ 155842 w 205109"/>
                <a:gd name="connsiteY16" fmla="*/ 45694 h 203450"/>
                <a:gd name="connsiteX17" fmla="*/ 144866 w 205109"/>
                <a:gd name="connsiteY17" fmla="*/ 37652 h 203450"/>
                <a:gd name="connsiteX18" fmla="*/ 133762 w 205109"/>
                <a:gd name="connsiteY18" fmla="*/ 45694 h 203450"/>
                <a:gd name="connsiteX19" fmla="*/ 137973 w 205109"/>
                <a:gd name="connsiteY19" fmla="*/ 32675 h 203450"/>
                <a:gd name="connsiteX20" fmla="*/ 126742 w 205109"/>
                <a:gd name="connsiteY20" fmla="*/ 24634 h 203450"/>
                <a:gd name="connsiteX21" fmla="*/ 140526 w 205109"/>
                <a:gd name="connsiteY21" fmla="*/ 24634 h 203450"/>
                <a:gd name="connsiteX22" fmla="*/ 56159 w 205109"/>
                <a:gd name="connsiteY22" fmla="*/ 24634 h 203450"/>
                <a:gd name="connsiteX23" fmla="*/ 60371 w 205109"/>
                <a:gd name="connsiteY23" fmla="*/ 11360 h 203450"/>
                <a:gd name="connsiteX24" fmla="*/ 64583 w 205109"/>
                <a:gd name="connsiteY24" fmla="*/ 24634 h 203450"/>
                <a:gd name="connsiteX25" fmla="*/ 78368 w 205109"/>
                <a:gd name="connsiteY25" fmla="*/ 24634 h 203450"/>
                <a:gd name="connsiteX26" fmla="*/ 67136 w 205109"/>
                <a:gd name="connsiteY26" fmla="*/ 32675 h 203450"/>
                <a:gd name="connsiteX27" fmla="*/ 71348 w 205109"/>
                <a:gd name="connsiteY27" fmla="*/ 45694 h 203450"/>
                <a:gd name="connsiteX28" fmla="*/ 60371 w 205109"/>
                <a:gd name="connsiteY28" fmla="*/ 37652 h 203450"/>
                <a:gd name="connsiteX29" fmla="*/ 49394 w 205109"/>
                <a:gd name="connsiteY29" fmla="*/ 45694 h 203450"/>
                <a:gd name="connsiteX30" fmla="*/ 53606 w 205109"/>
                <a:gd name="connsiteY30" fmla="*/ 32675 h 203450"/>
                <a:gd name="connsiteX31" fmla="*/ 42375 w 205109"/>
                <a:gd name="connsiteY31" fmla="*/ 24634 h 203450"/>
                <a:gd name="connsiteX32" fmla="*/ 56159 w 205109"/>
                <a:gd name="connsiteY32" fmla="*/ 24634 h 203450"/>
                <a:gd name="connsiteX33" fmla="*/ 25272 w 205109"/>
                <a:gd name="connsiteY33" fmla="*/ 55649 h 203450"/>
                <a:gd name="connsiteX34" fmla="*/ 29483 w 205109"/>
                <a:gd name="connsiteY34" fmla="*/ 42375 h 203450"/>
                <a:gd name="connsiteX35" fmla="*/ 33695 w 205109"/>
                <a:gd name="connsiteY35" fmla="*/ 55649 h 203450"/>
                <a:gd name="connsiteX36" fmla="*/ 47480 w 205109"/>
                <a:gd name="connsiteY36" fmla="*/ 55649 h 203450"/>
                <a:gd name="connsiteX37" fmla="*/ 36248 w 205109"/>
                <a:gd name="connsiteY37" fmla="*/ 63690 h 203450"/>
                <a:gd name="connsiteX38" fmla="*/ 40460 w 205109"/>
                <a:gd name="connsiteY38" fmla="*/ 76709 h 203450"/>
                <a:gd name="connsiteX39" fmla="*/ 29483 w 205109"/>
                <a:gd name="connsiteY39" fmla="*/ 68668 h 203450"/>
                <a:gd name="connsiteX40" fmla="*/ 18507 w 205109"/>
                <a:gd name="connsiteY40" fmla="*/ 76709 h 203450"/>
                <a:gd name="connsiteX41" fmla="*/ 22719 w 205109"/>
                <a:gd name="connsiteY41" fmla="*/ 63690 h 203450"/>
                <a:gd name="connsiteX42" fmla="*/ 11487 w 205109"/>
                <a:gd name="connsiteY42" fmla="*/ 55649 h 203450"/>
                <a:gd name="connsiteX43" fmla="*/ 25272 w 205109"/>
                <a:gd name="connsiteY43" fmla="*/ 55649 h 203450"/>
                <a:gd name="connsiteX44" fmla="*/ 0 w 205109"/>
                <a:gd name="connsiteY44" fmla="*/ 97896 h 203450"/>
                <a:gd name="connsiteX45" fmla="*/ 13784 w 205109"/>
                <a:gd name="connsiteY45" fmla="*/ 97896 h 203450"/>
                <a:gd name="connsiteX46" fmla="*/ 17997 w 205109"/>
                <a:gd name="connsiteY46" fmla="*/ 84622 h 203450"/>
                <a:gd name="connsiteX47" fmla="*/ 22209 w 205109"/>
                <a:gd name="connsiteY47" fmla="*/ 97896 h 203450"/>
                <a:gd name="connsiteX48" fmla="*/ 35993 w 205109"/>
                <a:gd name="connsiteY48" fmla="*/ 97896 h 203450"/>
                <a:gd name="connsiteX49" fmla="*/ 24761 w 205109"/>
                <a:gd name="connsiteY49" fmla="*/ 105937 h 203450"/>
                <a:gd name="connsiteX50" fmla="*/ 28973 w 205109"/>
                <a:gd name="connsiteY50" fmla="*/ 118956 h 203450"/>
                <a:gd name="connsiteX51" fmla="*/ 17997 w 205109"/>
                <a:gd name="connsiteY51" fmla="*/ 110915 h 203450"/>
                <a:gd name="connsiteX52" fmla="*/ 7020 w 205109"/>
                <a:gd name="connsiteY52" fmla="*/ 118956 h 203450"/>
                <a:gd name="connsiteX53" fmla="*/ 11232 w 205109"/>
                <a:gd name="connsiteY53" fmla="*/ 105937 h 203450"/>
                <a:gd name="connsiteX54" fmla="*/ 0 w 205109"/>
                <a:gd name="connsiteY54" fmla="*/ 97896 h 203450"/>
                <a:gd name="connsiteX55" fmla="*/ 29483 w 205109"/>
                <a:gd name="connsiteY55" fmla="*/ 153162 h 203450"/>
                <a:gd name="connsiteX56" fmla="*/ 18379 w 205109"/>
                <a:gd name="connsiteY56" fmla="*/ 161203 h 203450"/>
                <a:gd name="connsiteX57" fmla="*/ 22591 w 205109"/>
                <a:gd name="connsiteY57" fmla="*/ 148184 h 203450"/>
                <a:gd name="connsiteX58" fmla="*/ 11359 w 205109"/>
                <a:gd name="connsiteY58" fmla="*/ 140143 h 203450"/>
                <a:gd name="connsiteX59" fmla="*/ 25144 w 205109"/>
                <a:gd name="connsiteY59" fmla="*/ 140143 h 203450"/>
                <a:gd name="connsiteX60" fmla="*/ 29356 w 205109"/>
                <a:gd name="connsiteY60" fmla="*/ 126869 h 203450"/>
                <a:gd name="connsiteX61" fmla="*/ 33568 w 205109"/>
                <a:gd name="connsiteY61" fmla="*/ 140143 h 203450"/>
                <a:gd name="connsiteX62" fmla="*/ 47352 w 205109"/>
                <a:gd name="connsiteY62" fmla="*/ 140143 h 203450"/>
                <a:gd name="connsiteX63" fmla="*/ 36121 w 205109"/>
                <a:gd name="connsiteY63" fmla="*/ 148184 h 203450"/>
                <a:gd name="connsiteX64" fmla="*/ 40333 w 205109"/>
                <a:gd name="connsiteY64" fmla="*/ 161203 h 203450"/>
                <a:gd name="connsiteX65" fmla="*/ 29229 w 205109"/>
                <a:gd name="connsiteY65" fmla="*/ 153162 h 203450"/>
                <a:gd name="connsiteX66" fmla="*/ 71476 w 205109"/>
                <a:gd name="connsiteY66" fmla="*/ 192218 h 203450"/>
                <a:gd name="connsiteX67" fmla="*/ 60499 w 205109"/>
                <a:gd name="connsiteY67" fmla="*/ 184178 h 203450"/>
                <a:gd name="connsiteX68" fmla="*/ 49522 w 205109"/>
                <a:gd name="connsiteY68" fmla="*/ 192218 h 203450"/>
                <a:gd name="connsiteX69" fmla="*/ 53734 w 205109"/>
                <a:gd name="connsiteY69" fmla="*/ 179200 h 203450"/>
                <a:gd name="connsiteX70" fmla="*/ 42502 w 205109"/>
                <a:gd name="connsiteY70" fmla="*/ 171159 h 203450"/>
                <a:gd name="connsiteX71" fmla="*/ 56287 w 205109"/>
                <a:gd name="connsiteY71" fmla="*/ 171159 h 203450"/>
                <a:gd name="connsiteX72" fmla="*/ 60499 w 205109"/>
                <a:gd name="connsiteY72" fmla="*/ 158012 h 203450"/>
                <a:gd name="connsiteX73" fmla="*/ 64711 w 205109"/>
                <a:gd name="connsiteY73" fmla="*/ 171159 h 203450"/>
                <a:gd name="connsiteX74" fmla="*/ 78495 w 205109"/>
                <a:gd name="connsiteY74" fmla="*/ 171159 h 203450"/>
                <a:gd name="connsiteX75" fmla="*/ 67264 w 205109"/>
                <a:gd name="connsiteY75" fmla="*/ 179200 h 203450"/>
                <a:gd name="connsiteX76" fmla="*/ 71476 w 205109"/>
                <a:gd name="connsiteY76" fmla="*/ 192218 h 203450"/>
                <a:gd name="connsiteX77" fmla="*/ 98406 w 205109"/>
                <a:gd name="connsiteY77" fmla="*/ 13274 h 203450"/>
                <a:gd name="connsiteX78" fmla="*/ 102619 w 205109"/>
                <a:gd name="connsiteY78" fmla="*/ 0 h 203450"/>
                <a:gd name="connsiteX79" fmla="*/ 106830 w 205109"/>
                <a:gd name="connsiteY79" fmla="*/ 13146 h 203450"/>
                <a:gd name="connsiteX80" fmla="*/ 120615 w 205109"/>
                <a:gd name="connsiteY80" fmla="*/ 13146 h 203450"/>
                <a:gd name="connsiteX81" fmla="*/ 109383 w 205109"/>
                <a:gd name="connsiteY81" fmla="*/ 21187 h 203450"/>
                <a:gd name="connsiteX82" fmla="*/ 113595 w 205109"/>
                <a:gd name="connsiteY82" fmla="*/ 34206 h 203450"/>
                <a:gd name="connsiteX83" fmla="*/ 102491 w 205109"/>
                <a:gd name="connsiteY83" fmla="*/ 26165 h 203450"/>
                <a:gd name="connsiteX84" fmla="*/ 91514 w 205109"/>
                <a:gd name="connsiteY84" fmla="*/ 34206 h 203450"/>
                <a:gd name="connsiteX85" fmla="*/ 95726 w 205109"/>
                <a:gd name="connsiteY85" fmla="*/ 21187 h 203450"/>
                <a:gd name="connsiteX86" fmla="*/ 84494 w 205109"/>
                <a:gd name="connsiteY86" fmla="*/ 13146 h 203450"/>
                <a:gd name="connsiteX87" fmla="*/ 98279 w 205109"/>
                <a:gd name="connsiteY87" fmla="*/ 13146 h 203450"/>
                <a:gd name="connsiteX88" fmla="*/ 113723 w 205109"/>
                <a:gd name="connsiteY88" fmla="*/ 203450 h 203450"/>
                <a:gd name="connsiteX89" fmla="*/ 102746 w 205109"/>
                <a:gd name="connsiteY89" fmla="*/ 195409 h 203450"/>
                <a:gd name="connsiteX90" fmla="*/ 91769 w 205109"/>
                <a:gd name="connsiteY90" fmla="*/ 203450 h 203450"/>
                <a:gd name="connsiteX91" fmla="*/ 95981 w 205109"/>
                <a:gd name="connsiteY91" fmla="*/ 190432 h 203450"/>
                <a:gd name="connsiteX92" fmla="*/ 84749 w 205109"/>
                <a:gd name="connsiteY92" fmla="*/ 182391 h 203450"/>
                <a:gd name="connsiteX93" fmla="*/ 98534 w 205109"/>
                <a:gd name="connsiteY93" fmla="*/ 182391 h 203450"/>
                <a:gd name="connsiteX94" fmla="*/ 102746 w 205109"/>
                <a:gd name="connsiteY94" fmla="*/ 169116 h 203450"/>
                <a:gd name="connsiteX95" fmla="*/ 106958 w 205109"/>
                <a:gd name="connsiteY95" fmla="*/ 182391 h 203450"/>
                <a:gd name="connsiteX96" fmla="*/ 120743 w 205109"/>
                <a:gd name="connsiteY96" fmla="*/ 182391 h 203450"/>
                <a:gd name="connsiteX97" fmla="*/ 109511 w 205109"/>
                <a:gd name="connsiteY97" fmla="*/ 190432 h 203450"/>
                <a:gd name="connsiteX98" fmla="*/ 113723 w 205109"/>
                <a:gd name="connsiteY98" fmla="*/ 203450 h 203450"/>
                <a:gd name="connsiteX99" fmla="*/ 155842 w 205109"/>
                <a:gd name="connsiteY99" fmla="*/ 192218 h 203450"/>
                <a:gd name="connsiteX100" fmla="*/ 144738 w 205109"/>
                <a:gd name="connsiteY100" fmla="*/ 184178 h 203450"/>
                <a:gd name="connsiteX101" fmla="*/ 133762 w 205109"/>
                <a:gd name="connsiteY101" fmla="*/ 192218 h 203450"/>
                <a:gd name="connsiteX102" fmla="*/ 137973 w 205109"/>
                <a:gd name="connsiteY102" fmla="*/ 179200 h 203450"/>
                <a:gd name="connsiteX103" fmla="*/ 126742 w 205109"/>
                <a:gd name="connsiteY103" fmla="*/ 171159 h 203450"/>
                <a:gd name="connsiteX104" fmla="*/ 140526 w 205109"/>
                <a:gd name="connsiteY104" fmla="*/ 171159 h 203450"/>
                <a:gd name="connsiteX105" fmla="*/ 144738 w 205109"/>
                <a:gd name="connsiteY105" fmla="*/ 158012 h 203450"/>
                <a:gd name="connsiteX106" fmla="*/ 148950 w 205109"/>
                <a:gd name="connsiteY106" fmla="*/ 171159 h 203450"/>
                <a:gd name="connsiteX107" fmla="*/ 162734 w 205109"/>
                <a:gd name="connsiteY107" fmla="*/ 171159 h 203450"/>
                <a:gd name="connsiteX108" fmla="*/ 151502 w 205109"/>
                <a:gd name="connsiteY108" fmla="*/ 179200 h 203450"/>
                <a:gd name="connsiteX109" fmla="*/ 155714 w 205109"/>
                <a:gd name="connsiteY109" fmla="*/ 192218 h 203450"/>
                <a:gd name="connsiteX110" fmla="*/ 186857 w 205109"/>
                <a:gd name="connsiteY110" fmla="*/ 161203 h 203450"/>
                <a:gd name="connsiteX111" fmla="*/ 175753 w 205109"/>
                <a:gd name="connsiteY111" fmla="*/ 153162 h 203450"/>
                <a:gd name="connsiteX112" fmla="*/ 164649 w 205109"/>
                <a:gd name="connsiteY112" fmla="*/ 161203 h 203450"/>
                <a:gd name="connsiteX113" fmla="*/ 168861 w 205109"/>
                <a:gd name="connsiteY113" fmla="*/ 148184 h 203450"/>
                <a:gd name="connsiteX114" fmla="*/ 157629 w 205109"/>
                <a:gd name="connsiteY114" fmla="*/ 140143 h 203450"/>
                <a:gd name="connsiteX115" fmla="*/ 171414 w 205109"/>
                <a:gd name="connsiteY115" fmla="*/ 140143 h 203450"/>
                <a:gd name="connsiteX116" fmla="*/ 175626 w 205109"/>
                <a:gd name="connsiteY116" fmla="*/ 126997 h 203450"/>
                <a:gd name="connsiteX117" fmla="*/ 179838 w 205109"/>
                <a:gd name="connsiteY117" fmla="*/ 140271 h 203450"/>
                <a:gd name="connsiteX118" fmla="*/ 193622 w 205109"/>
                <a:gd name="connsiteY118" fmla="*/ 140271 h 203450"/>
                <a:gd name="connsiteX119" fmla="*/ 182391 w 205109"/>
                <a:gd name="connsiteY119" fmla="*/ 148312 h 203450"/>
                <a:gd name="connsiteX120" fmla="*/ 186602 w 205109"/>
                <a:gd name="connsiteY120" fmla="*/ 161331 h 203450"/>
                <a:gd name="connsiteX121" fmla="*/ 198089 w 205109"/>
                <a:gd name="connsiteY121" fmla="*/ 118828 h 203450"/>
                <a:gd name="connsiteX122" fmla="*/ 187113 w 205109"/>
                <a:gd name="connsiteY122" fmla="*/ 110787 h 203450"/>
                <a:gd name="connsiteX123" fmla="*/ 176137 w 205109"/>
                <a:gd name="connsiteY123" fmla="*/ 118828 h 203450"/>
                <a:gd name="connsiteX124" fmla="*/ 180348 w 205109"/>
                <a:gd name="connsiteY124" fmla="*/ 105810 h 203450"/>
                <a:gd name="connsiteX125" fmla="*/ 169116 w 205109"/>
                <a:gd name="connsiteY125" fmla="*/ 97768 h 203450"/>
                <a:gd name="connsiteX126" fmla="*/ 182901 w 205109"/>
                <a:gd name="connsiteY126" fmla="*/ 97768 h 203450"/>
                <a:gd name="connsiteX127" fmla="*/ 187113 w 205109"/>
                <a:gd name="connsiteY127" fmla="*/ 84495 h 203450"/>
                <a:gd name="connsiteX128" fmla="*/ 191325 w 205109"/>
                <a:gd name="connsiteY128" fmla="*/ 97768 h 203450"/>
                <a:gd name="connsiteX129" fmla="*/ 205109 w 205109"/>
                <a:gd name="connsiteY129" fmla="*/ 97768 h 203450"/>
                <a:gd name="connsiteX130" fmla="*/ 193877 w 205109"/>
                <a:gd name="connsiteY130" fmla="*/ 105810 h 203450"/>
                <a:gd name="connsiteX131" fmla="*/ 198089 w 205109"/>
                <a:gd name="connsiteY131" fmla="*/ 118828 h 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05109" h="203450">
                  <a:moveTo>
                    <a:pt x="175753" y="42375"/>
                  </a:moveTo>
                  <a:lnTo>
                    <a:pt x="179965" y="55649"/>
                  </a:lnTo>
                  <a:lnTo>
                    <a:pt x="193750" y="55649"/>
                  </a:lnTo>
                  <a:lnTo>
                    <a:pt x="182518" y="63690"/>
                  </a:lnTo>
                  <a:lnTo>
                    <a:pt x="186730" y="76709"/>
                  </a:lnTo>
                  <a:lnTo>
                    <a:pt x="175626" y="68668"/>
                  </a:lnTo>
                  <a:lnTo>
                    <a:pt x="164521" y="76709"/>
                  </a:lnTo>
                  <a:lnTo>
                    <a:pt x="168733" y="63690"/>
                  </a:lnTo>
                  <a:lnTo>
                    <a:pt x="157502" y="55649"/>
                  </a:lnTo>
                  <a:lnTo>
                    <a:pt x="171286" y="55649"/>
                  </a:lnTo>
                  <a:cubicBezTo>
                    <a:pt x="171286" y="55649"/>
                    <a:pt x="175498" y="42503"/>
                    <a:pt x="175498" y="42503"/>
                  </a:cubicBezTo>
                  <a:close/>
                  <a:moveTo>
                    <a:pt x="140654" y="24634"/>
                  </a:moveTo>
                  <a:lnTo>
                    <a:pt x="144866" y="11360"/>
                  </a:lnTo>
                  <a:lnTo>
                    <a:pt x="149078" y="24634"/>
                  </a:lnTo>
                  <a:lnTo>
                    <a:pt x="162862" y="24634"/>
                  </a:lnTo>
                  <a:lnTo>
                    <a:pt x="151630" y="32675"/>
                  </a:lnTo>
                  <a:lnTo>
                    <a:pt x="155842" y="45694"/>
                  </a:lnTo>
                  <a:lnTo>
                    <a:pt x="144866" y="37652"/>
                  </a:lnTo>
                  <a:lnTo>
                    <a:pt x="133762" y="45694"/>
                  </a:lnTo>
                  <a:lnTo>
                    <a:pt x="137973" y="32675"/>
                  </a:lnTo>
                  <a:lnTo>
                    <a:pt x="126742" y="24634"/>
                  </a:lnTo>
                  <a:lnTo>
                    <a:pt x="140526" y="24634"/>
                  </a:lnTo>
                  <a:close/>
                  <a:moveTo>
                    <a:pt x="56159" y="24634"/>
                  </a:moveTo>
                  <a:lnTo>
                    <a:pt x="60371" y="11360"/>
                  </a:lnTo>
                  <a:lnTo>
                    <a:pt x="64583" y="24634"/>
                  </a:lnTo>
                  <a:lnTo>
                    <a:pt x="78368" y="24634"/>
                  </a:lnTo>
                  <a:lnTo>
                    <a:pt x="67136" y="32675"/>
                  </a:lnTo>
                  <a:lnTo>
                    <a:pt x="71348" y="45694"/>
                  </a:lnTo>
                  <a:lnTo>
                    <a:pt x="60371" y="37652"/>
                  </a:lnTo>
                  <a:lnTo>
                    <a:pt x="49394" y="45694"/>
                  </a:lnTo>
                  <a:lnTo>
                    <a:pt x="53606" y="32675"/>
                  </a:lnTo>
                  <a:lnTo>
                    <a:pt x="42375" y="24634"/>
                  </a:lnTo>
                  <a:lnTo>
                    <a:pt x="56159" y="24634"/>
                  </a:lnTo>
                  <a:close/>
                  <a:moveTo>
                    <a:pt x="25272" y="55649"/>
                  </a:moveTo>
                  <a:lnTo>
                    <a:pt x="29483" y="42375"/>
                  </a:lnTo>
                  <a:lnTo>
                    <a:pt x="33695" y="55649"/>
                  </a:lnTo>
                  <a:lnTo>
                    <a:pt x="47480" y="55649"/>
                  </a:lnTo>
                  <a:lnTo>
                    <a:pt x="36248" y="63690"/>
                  </a:lnTo>
                  <a:lnTo>
                    <a:pt x="40460" y="76709"/>
                  </a:lnTo>
                  <a:lnTo>
                    <a:pt x="29483" y="68668"/>
                  </a:lnTo>
                  <a:lnTo>
                    <a:pt x="18507" y="76709"/>
                  </a:lnTo>
                  <a:lnTo>
                    <a:pt x="22719" y="63690"/>
                  </a:lnTo>
                  <a:lnTo>
                    <a:pt x="11487" y="55649"/>
                  </a:lnTo>
                  <a:lnTo>
                    <a:pt x="25272" y="55649"/>
                  </a:lnTo>
                  <a:close/>
                  <a:moveTo>
                    <a:pt x="0" y="97896"/>
                  </a:moveTo>
                  <a:lnTo>
                    <a:pt x="13784" y="97896"/>
                  </a:lnTo>
                  <a:cubicBezTo>
                    <a:pt x="13784" y="97896"/>
                    <a:pt x="17997" y="84622"/>
                    <a:pt x="17997" y="84622"/>
                  </a:cubicBezTo>
                  <a:lnTo>
                    <a:pt x="22209" y="97896"/>
                  </a:lnTo>
                  <a:lnTo>
                    <a:pt x="35993" y="97896"/>
                  </a:lnTo>
                  <a:lnTo>
                    <a:pt x="24761" y="105937"/>
                  </a:lnTo>
                  <a:lnTo>
                    <a:pt x="28973" y="118956"/>
                  </a:lnTo>
                  <a:lnTo>
                    <a:pt x="17997" y="110915"/>
                  </a:lnTo>
                  <a:lnTo>
                    <a:pt x="7020" y="118956"/>
                  </a:lnTo>
                  <a:lnTo>
                    <a:pt x="11232" y="105937"/>
                  </a:lnTo>
                  <a:lnTo>
                    <a:pt x="0" y="97896"/>
                  </a:lnTo>
                  <a:close/>
                  <a:moveTo>
                    <a:pt x="29483" y="153162"/>
                  </a:moveTo>
                  <a:lnTo>
                    <a:pt x="18379" y="161203"/>
                  </a:lnTo>
                  <a:lnTo>
                    <a:pt x="22591" y="148184"/>
                  </a:lnTo>
                  <a:lnTo>
                    <a:pt x="11359" y="140143"/>
                  </a:lnTo>
                  <a:lnTo>
                    <a:pt x="25144" y="140143"/>
                  </a:lnTo>
                  <a:cubicBezTo>
                    <a:pt x="25144" y="140143"/>
                    <a:pt x="29356" y="126869"/>
                    <a:pt x="29356" y="126869"/>
                  </a:cubicBezTo>
                  <a:lnTo>
                    <a:pt x="33568" y="140143"/>
                  </a:lnTo>
                  <a:lnTo>
                    <a:pt x="47352" y="140143"/>
                  </a:lnTo>
                  <a:lnTo>
                    <a:pt x="36121" y="148184"/>
                  </a:lnTo>
                  <a:lnTo>
                    <a:pt x="40333" y="161203"/>
                  </a:lnTo>
                  <a:lnTo>
                    <a:pt x="29229" y="153162"/>
                  </a:lnTo>
                  <a:close/>
                  <a:moveTo>
                    <a:pt x="71476" y="192218"/>
                  </a:moveTo>
                  <a:lnTo>
                    <a:pt x="60499" y="184178"/>
                  </a:lnTo>
                  <a:lnTo>
                    <a:pt x="49522" y="192218"/>
                  </a:lnTo>
                  <a:lnTo>
                    <a:pt x="53734" y="179200"/>
                  </a:lnTo>
                  <a:lnTo>
                    <a:pt x="42502" y="171159"/>
                  </a:lnTo>
                  <a:lnTo>
                    <a:pt x="56287" y="171159"/>
                  </a:lnTo>
                  <a:cubicBezTo>
                    <a:pt x="56287" y="171159"/>
                    <a:pt x="60499" y="158012"/>
                    <a:pt x="60499" y="158012"/>
                  </a:cubicBezTo>
                  <a:lnTo>
                    <a:pt x="64711" y="171159"/>
                  </a:lnTo>
                  <a:lnTo>
                    <a:pt x="78495" y="171159"/>
                  </a:lnTo>
                  <a:lnTo>
                    <a:pt x="67264" y="179200"/>
                  </a:lnTo>
                  <a:lnTo>
                    <a:pt x="71476" y="192218"/>
                  </a:lnTo>
                  <a:close/>
                  <a:moveTo>
                    <a:pt x="98406" y="13274"/>
                  </a:moveTo>
                  <a:lnTo>
                    <a:pt x="102619" y="0"/>
                  </a:lnTo>
                  <a:lnTo>
                    <a:pt x="106830" y="13146"/>
                  </a:lnTo>
                  <a:lnTo>
                    <a:pt x="120615" y="13146"/>
                  </a:lnTo>
                  <a:lnTo>
                    <a:pt x="109383" y="21187"/>
                  </a:lnTo>
                  <a:lnTo>
                    <a:pt x="113595" y="34206"/>
                  </a:lnTo>
                  <a:lnTo>
                    <a:pt x="102491" y="26165"/>
                  </a:lnTo>
                  <a:lnTo>
                    <a:pt x="91514" y="34206"/>
                  </a:lnTo>
                  <a:lnTo>
                    <a:pt x="95726" y="21187"/>
                  </a:lnTo>
                  <a:lnTo>
                    <a:pt x="84494" y="13146"/>
                  </a:lnTo>
                  <a:lnTo>
                    <a:pt x="98279" y="13146"/>
                  </a:lnTo>
                  <a:close/>
                  <a:moveTo>
                    <a:pt x="113723" y="203450"/>
                  </a:moveTo>
                  <a:lnTo>
                    <a:pt x="102746" y="195409"/>
                  </a:lnTo>
                  <a:lnTo>
                    <a:pt x="91769" y="203450"/>
                  </a:lnTo>
                  <a:lnTo>
                    <a:pt x="95981" y="190432"/>
                  </a:lnTo>
                  <a:lnTo>
                    <a:pt x="84749" y="182391"/>
                  </a:lnTo>
                  <a:lnTo>
                    <a:pt x="98534" y="182391"/>
                  </a:lnTo>
                  <a:cubicBezTo>
                    <a:pt x="98534" y="182391"/>
                    <a:pt x="102746" y="169116"/>
                    <a:pt x="102746" y="169116"/>
                  </a:cubicBezTo>
                  <a:lnTo>
                    <a:pt x="106958" y="182391"/>
                  </a:lnTo>
                  <a:lnTo>
                    <a:pt x="120743" y="182391"/>
                  </a:lnTo>
                  <a:lnTo>
                    <a:pt x="109511" y="190432"/>
                  </a:lnTo>
                  <a:lnTo>
                    <a:pt x="113723" y="203450"/>
                  </a:lnTo>
                  <a:close/>
                  <a:moveTo>
                    <a:pt x="155842" y="192218"/>
                  </a:moveTo>
                  <a:lnTo>
                    <a:pt x="144738" y="184178"/>
                  </a:lnTo>
                  <a:lnTo>
                    <a:pt x="133762" y="192218"/>
                  </a:lnTo>
                  <a:lnTo>
                    <a:pt x="137973" y="179200"/>
                  </a:lnTo>
                  <a:lnTo>
                    <a:pt x="126742" y="171159"/>
                  </a:lnTo>
                  <a:lnTo>
                    <a:pt x="140526" y="171159"/>
                  </a:lnTo>
                  <a:cubicBezTo>
                    <a:pt x="140526" y="171159"/>
                    <a:pt x="144738" y="158012"/>
                    <a:pt x="144738" y="158012"/>
                  </a:cubicBezTo>
                  <a:lnTo>
                    <a:pt x="148950" y="171159"/>
                  </a:lnTo>
                  <a:lnTo>
                    <a:pt x="162734" y="171159"/>
                  </a:lnTo>
                  <a:lnTo>
                    <a:pt x="151502" y="179200"/>
                  </a:lnTo>
                  <a:lnTo>
                    <a:pt x="155714" y="192218"/>
                  </a:lnTo>
                  <a:close/>
                  <a:moveTo>
                    <a:pt x="186857" y="161203"/>
                  </a:moveTo>
                  <a:lnTo>
                    <a:pt x="175753" y="153162"/>
                  </a:lnTo>
                  <a:lnTo>
                    <a:pt x="164649" y="161203"/>
                  </a:lnTo>
                  <a:lnTo>
                    <a:pt x="168861" y="148184"/>
                  </a:lnTo>
                  <a:lnTo>
                    <a:pt x="157629" y="140143"/>
                  </a:lnTo>
                  <a:lnTo>
                    <a:pt x="171414" y="140143"/>
                  </a:lnTo>
                  <a:cubicBezTo>
                    <a:pt x="171414" y="140143"/>
                    <a:pt x="175626" y="126997"/>
                    <a:pt x="175626" y="126997"/>
                  </a:cubicBezTo>
                  <a:lnTo>
                    <a:pt x="179838" y="140271"/>
                  </a:lnTo>
                  <a:lnTo>
                    <a:pt x="193622" y="140271"/>
                  </a:lnTo>
                  <a:lnTo>
                    <a:pt x="182391" y="148312"/>
                  </a:lnTo>
                  <a:lnTo>
                    <a:pt x="186602" y="161331"/>
                  </a:lnTo>
                  <a:close/>
                  <a:moveTo>
                    <a:pt x="198089" y="118828"/>
                  </a:moveTo>
                  <a:lnTo>
                    <a:pt x="187113" y="110787"/>
                  </a:lnTo>
                  <a:lnTo>
                    <a:pt x="176137" y="118828"/>
                  </a:lnTo>
                  <a:lnTo>
                    <a:pt x="180348" y="105810"/>
                  </a:lnTo>
                  <a:lnTo>
                    <a:pt x="169116" y="97768"/>
                  </a:lnTo>
                  <a:lnTo>
                    <a:pt x="182901" y="97768"/>
                  </a:lnTo>
                  <a:cubicBezTo>
                    <a:pt x="182901" y="97768"/>
                    <a:pt x="187113" y="84495"/>
                    <a:pt x="187113" y="84495"/>
                  </a:cubicBezTo>
                  <a:lnTo>
                    <a:pt x="191325" y="97768"/>
                  </a:lnTo>
                  <a:lnTo>
                    <a:pt x="205109" y="97768"/>
                  </a:lnTo>
                  <a:lnTo>
                    <a:pt x="193877" y="105810"/>
                  </a:lnTo>
                  <a:lnTo>
                    <a:pt x="198089" y="1188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grpSp>
      <p:sp>
        <p:nvSpPr>
          <p:cNvPr id="11" name="TextBox 10">
            <a:extLst>
              <a:ext uri="{FF2B5EF4-FFF2-40B4-BE49-F238E27FC236}">
                <a16:creationId xmlns:a16="http://schemas.microsoft.com/office/drawing/2014/main" id="{0C5D935E-7228-18C1-D111-399C0A83D777}"/>
              </a:ext>
            </a:extLst>
          </p:cNvPr>
          <p:cNvSpPr txBox="1"/>
          <p:nvPr userDrawn="1"/>
        </p:nvSpPr>
        <p:spPr>
          <a:xfrm>
            <a:off x="5028208" y="4540362"/>
            <a:ext cx="3575792" cy="403124"/>
          </a:xfrm>
          <a:prstGeom prst="rect">
            <a:avLst/>
          </a:prstGeom>
          <a:noFill/>
        </p:spPr>
        <p:txBody>
          <a:bodyPr wrap="square" lIns="0" tIns="0" rIns="0" bIns="0" rtlCol="0">
            <a:spAutoFit/>
          </a:bodyPr>
          <a:lstStyle/>
          <a:p>
            <a:pPr>
              <a:lnSpc>
                <a:spcPts val="825"/>
              </a:lnSpc>
            </a:pPr>
            <a:r>
              <a:rPr lang="en-GB" sz="600">
                <a:solidFill>
                  <a:schemeClr val="bg1"/>
                </a:solidFill>
              </a:rPr>
              <a:t>ERDERA has received funding from the European Union’s Horizon Europe research and innovation programme under grant agreement N°101156595.</a:t>
            </a:r>
          </a:p>
          <a:p>
            <a:pPr>
              <a:lnSpc>
                <a:spcPts val="825"/>
              </a:lnSpc>
            </a:pPr>
            <a:r>
              <a:rPr lang="en-GB" sz="600">
                <a:solidFill>
                  <a:schemeClr val="bg1"/>
                </a:solidFill>
              </a:rPr>
              <a:t>Views and opinions expressed are those of the author(s) only and do not necessarily reflect those of the European Union or any other granting authority, who cannot be held responsible for them.</a:t>
            </a:r>
          </a:p>
        </p:txBody>
      </p:sp>
      <p:sp>
        <p:nvSpPr>
          <p:cNvPr id="6" name="Title 5">
            <a:extLst>
              <a:ext uri="{FF2B5EF4-FFF2-40B4-BE49-F238E27FC236}">
                <a16:creationId xmlns:a16="http://schemas.microsoft.com/office/drawing/2014/main" id="{AF053022-EED1-8CFB-1074-72D4835F48FF}"/>
              </a:ext>
            </a:extLst>
          </p:cNvPr>
          <p:cNvSpPr>
            <a:spLocks noGrp="1"/>
          </p:cNvSpPr>
          <p:nvPr userDrawn="1">
            <p:ph type="title" hasCustomPrompt="1"/>
          </p:nvPr>
        </p:nvSpPr>
        <p:spPr>
          <a:xfrm>
            <a:off x="513000" y="2150762"/>
            <a:ext cx="4998800" cy="923330"/>
          </a:xfrm>
        </p:spPr>
        <p:txBody>
          <a:bodyPr anchor="b" anchorCtr="0">
            <a:noAutofit/>
          </a:bodyPr>
          <a:lstStyle>
            <a:lvl1pPr>
              <a:lnSpc>
                <a:spcPts val="3600"/>
              </a:lnSpc>
              <a:defRPr sz="3200">
                <a:solidFill>
                  <a:schemeClr val="accent2"/>
                </a:solidFill>
              </a:defRPr>
            </a:lvl1pPr>
          </a:lstStyle>
          <a:p>
            <a:r>
              <a:rPr lang="en-GB"/>
              <a:t>Click to edit Presentation Title</a:t>
            </a:r>
          </a:p>
        </p:txBody>
      </p:sp>
      <p:sp>
        <p:nvSpPr>
          <p:cNvPr id="41" name="Text Placeholder 40">
            <a:extLst>
              <a:ext uri="{FF2B5EF4-FFF2-40B4-BE49-F238E27FC236}">
                <a16:creationId xmlns:a16="http://schemas.microsoft.com/office/drawing/2014/main" id="{A12531B3-E45C-C141-4108-E4E428B96BEE}"/>
              </a:ext>
            </a:extLst>
          </p:cNvPr>
          <p:cNvSpPr>
            <a:spLocks noGrp="1"/>
          </p:cNvSpPr>
          <p:nvPr userDrawn="1">
            <p:ph type="body" sz="quarter" idx="10" hasCustomPrompt="1"/>
          </p:nvPr>
        </p:nvSpPr>
        <p:spPr>
          <a:xfrm>
            <a:off x="513000" y="3185315"/>
            <a:ext cx="4998800" cy="546244"/>
          </a:xfrm>
          <a:prstGeom prst="rect">
            <a:avLst/>
          </a:prstGeom>
        </p:spPr>
        <p:txBody>
          <a:bodyPr lIns="0" tIns="0" rIns="0" bIns="0">
            <a:noAutofit/>
          </a:bodyPr>
          <a:lstStyle>
            <a:lvl1pPr marL="0" indent="0">
              <a:lnSpc>
                <a:spcPct val="100000"/>
              </a:lnSpc>
              <a:spcBef>
                <a:spcPts val="0"/>
              </a:spcBef>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Presentation Subtitle</a:t>
            </a:r>
          </a:p>
        </p:txBody>
      </p:sp>
      <p:pic>
        <p:nvPicPr>
          <p:cNvPr id="43" name="Graphic 42">
            <a:extLst>
              <a:ext uri="{FF2B5EF4-FFF2-40B4-BE49-F238E27FC236}">
                <a16:creationId xmlns:a16="http://schemas.microsoft.com/office/drawing/2014/main" id="{85E91611-D533-81A5-386A-0E6C614C26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000" y="405000"/>
            <a:ext cx="2054154" cy="725801"/>
          </a:xfrm>
          <a:prstGeom prst="rect">
            <a:avLst/>
          </a:prstGeom>
        </p:spPr>
      </p:pic>
    </p:spTree>
    <p:extLst>
      <p:ext uri="{BB962C8B-B14F-4D97-AF65-F5344CB8AC3E}">
        <p14:creationId xmlns:p14="http://schemas.microsoft.com/office/powerpoint/2010/main" val="255338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 picture left">
    <p:bg>
      <p:bgPr>
        <a:solidFill>
          <a:schemeClr val="tx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58A6A5D-05ED-B063-3F9D-F22149E48C71}"/>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85" name="Graphic 4">
            <a:extLst>
              <a:ext uri="{FF2B5EF4-FFF2-40B4-BE49-F238E27FC236}">
                <a16:creationId xmlns:a16="http://schemas.microsoft.com/office/drawing/2014/main" id="{E3C64D63-27D8-6369-A234-9656CF0DFF0D}"/>
              </a:ext>
            </a:extLst>
          </p:cNvPr>
          <p:cNvGrpSpPr>
            <a:grpSpLocks noChangeAspect="1"/>
          </p:cNvGrpSpPr>
          <p:nvPr/>
        </p:nvGrpSpPr>
        <p:grpSpPr>
          <a:xfrm>
            <a:off x="540000" y="4632363"/>
            <a:ext cx="2787779" cy="234000"/>
            <a:chOff x="638302" y="6272366"/>
            <a:chExt cx="3044222" cy="255525"/>
          </a:xfrm>
        </p:grpSpPr>
        <p:sp>
          <p:nvSpPr>
            <p:cNvPr id="86" name="Freeform 85">
              <a:extLst>
                <a:ext uri="{FF2B5EF4-FFF2-40B4-BE49-F238E27FC236}">
                  <a16:creationId xmlns:a16="http://schemas.microsoft.com/office/drawing/2014/main" id="{09D4B963-99CA-64DA-2C45-EFE802CC6A3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87" name="Freeform 86">
              <a:extLst>
                <a:ext uri="{FF2B5EF4-FFF2-40B4-BE49-F238E27FC236}">
                  <a16:creationId xmlns:a16="http://schemas.microsoft.com/office/drawing/2014/main" id="{E77A0D47-6E8D-1F59-66B8-D036EDD70AD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8" name="Freeform 87">
              <a:extLst>
                <a:ext uri="{FF2B5EF4-FFF2-40B4-BE49-F238E27FC236}">
                  <a16:creationId xmlns:a16="http://schemas.microsoft.com/office/drawing/2014/main" id="{EFE1C316-DE2D-9C6F-2F67-8D03E77DCB8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89" name="Freeform 88">
              <a:extLst>
                <a:ext uri="{FF2B5EF4-FFF2-40B4-BE49-F238E27FC236}">
                  <a16:creationId xmlns:a16="http://schemas.microsoft.com/office/drawing/2014/main" id="{4AB0BA45-1BE5-76C2-F71D-1C0619104B8C}"/>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0" name="Freeform 89">
              <a:extLst>
                <a:ext uri="{FF2B5EF4-FFF2-40B4-BE49-F238E27FC236}">
                  <a16:creationId xmlns:a16="http://schemas.microsoft.com/office/drawing/2014/main" id="{C96DF618-90D6-6D81-9FBE-0E2C392C7391}"/>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91" name="Freeform 90">
              <a:extLst>
                <a:ext uri="{FF2B5EF4-FFF2-40B4-BE49-F238E27FC236}">
                  <a16:creationId xmlns:a16="http://schemas.microsoft.com/office/drawing/2014/main" id="{33DA4C29-1A05-0031-8929-71A15B28931A}"/>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92" name="Freeform 91">
              <a:extLst>
                <a:ext uri="{FF2B5EF4-FFF2-40B4-BE49-F238E27FC236}">
                  <a16:creationId xmlns:a16="http://schemas.microsoft.com/office/drawing/2014/main" id="{14CE706F-3F7C-7677-D42F-FF50017CCE5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93" name="Freeform 92">
              <a:extLst>
                <a:ext uri="{FF2B5EF4-FFF2-40B4-BE49-F238E27FC236}">
                  <a16:creationId xmlns:a16="http://schemas.microsoft.com/office/drawing/2014/main" id="{066F9443-D203-EF07-0E8E-A5C2AE84794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4" name="Freeform 93">
              <a:extLst>
                <a:ext uri="{FF2B5EF4-FFF2-40B4-BE49-F238E27FC236}">
                  <a16:creationId xmlns:a16="http://schemas.microsoft.com/office/drawing/2014/main" id="{399C070E-CEA9-23E4-E1EF-D55B96C4E63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95" name="Freeform 94">
              <a:extLst>
                <a:ext uri="{FF2B5EF4-FFF2-40B4-BE49-F238E27FC236}">
                  <a16:creationId xmlns:a16="http://schemas.microsoft.com/office/drawing/2014/main" id="{5392D6E3-DDBF-4F53-473D-6721CF1DC119}"/>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6" name="Freeform 95">
              <a:extLst>
                <a:ext uri="{FF2B5EF4-FFF2-40B4-BE49-F238E27FC236}">
                  <a16:creationId xmlns:a16="http://schemas.microsoft.com/office/drawing/2014/main" id="{59A8D820-1814-18BE-BAE6-8CE66AB01F95}"/>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7" name="Freeform 96">
              <a:extLst>
                <a:ext uri="{FF2B5EF4-FFF2-40B4-BE49-F238E27FC236}">
                  <a16:creationId xmlns:a16="http://schemas.microsoft.com/office/drawing/2014/main" id="{C16AC98F-A5FB-A98E-F25C-77BA667277B5}"/>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8" name="Freeform 97">
              <a:extLst>
                <a:ext uri="{FF2B5EF4-FFF2-40B4-BE49-F238E27FC236}">
                  <a16:creationId xmlns:a16="http://schemas.microsoft.com/office/drawing/2014/main" id="{89CC5C82-AFAB-F919-2779-30B4B38D102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99" name="Freeform 98">
              <a:extLst>
                <a:ext uri="{FF2B5EF4-FFF2-40B4-BE49-F238E27FC236}">
                  <a16:creationId xmlns:a16="http://schemas.microsoft.com/office/drawing/2014/main" id="{55A82706-7F93-EFE3-DBA3-74F10501513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00" name="Freeform 99">
              <a:extLst>
                <a:ext uri="{FF2B5EF4-FFF2-40B4-BE49-F238E27FC236}">
                  <a16:creationId xmlns:a16="http://schemas.microsoft.com/office/drawing/2014/main" id="{AE2A7CAC-286E-7BE2-761B-0C721E01BAF1}"/>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01" name="Freeform 100">
              <a:extLst>
                <a:ext uri="{FF2B5EF4-FFF2-40B4-BE49-F238E27FC236}">
                  <a16:creationId xmlns:a16="http://schemas.microsoft.com/office/drawing/2014/main" id="{23A5B87D-2048-E19E-99E6-F75F45A3627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02" name="Freeform 101">
              <a:extLst>
                <a:ext uri="{FF2B5EF4-FFF2-40B4-BE49-F238E27FC236}">
                  <a16:creationId xmlns:a16="http://schemas.microsoft.com/office/drawing/2014/main" id="{0679739A-ABD6-C30F-C703-F58B707FA09E}"/>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03" name="Freeform 102">
              <a:extLst>
                <a:ext uri="{FF2B5EF4-FFF2-40B4-BE49-F238E27FC236}">
                  <a16:creationId xmlns:a16="http://schemas.microsoft.com/office/drawing/2014/main" id="{F8D9EF0B-D9A7-DA84-EFC6-699ECBEAA4C6}"/>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04" name="Freeform 103">
              <a:extLst>
                <a:ext uri="{FF2B5EF4-FFF2-40B4-BE49-F238E27FC236}">
                  <a16:creationId xmlns:a16="http://schemas.microsoft.com/office/drawing/2014/main" id="{0A599F80-BB28-3F3B-89A0-13B7259EC38A}"/>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5" name="Freeform 104">
              <a:extLst>
                <a:ext uri="{FF2B5EF4-FFF2-40B4-BE49-F238E27FC236}">
                  <a16:creationId xmlns:a16="http://schemas.microsoft.com/office/drawing/2014/main" id="{9267B262-8743-1D3D-5EC2-43F4D098CC81}"/>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06" name="Freeform 105">
              <a:extLst>
                <a:ext uri="{FF2B5EF4-FFF2-40B4-BE49-F238E27FC236}">
                  <a16:creationId xmlns:a16="http://schemas.microsoft.com/office/drawing/2014/main" id="{6C13A9A2-BED1-9BEA-D7E6-177207AFB14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07" name="Freeform 106">
              <a:extLst>
                <a:ext uri="{FF2B5EF4-FFF2-40B4-BE49-F238E27FC236}">
                  <a16:creationId xmlns:a16="http://schemas.microsoft.com/office/drawing/2014/main" id="{00E7358B-A7BC-2ED5-946F-A8EEED848E4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08" name="Freeform 107">
              <a:extLst>
                <a:ext uri="{FF2B5EF4-FFF2-40B4-BE49-F238E27FC236}">
                  <a16:creationId xmlns:a16="http://schemas.microsoft.com/office/drawing/2014/main" id="{352EF5BE-00D3-8111-8920-DEADD813834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9" name="Freeform 108">
              <a:extLst>
                <a:ext uri="{FF2B5EF4-FFF2-40B4-BE49-F238E27FC236}">
                  <a16:creationId xmlns:a16="http://schemas.microsoft.com/office/drawing/2014/main" id="{ABBC70AA-0F09-574E-CD38-BFC8AC5DF8E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10" name="Freeform 109">
              <a:extLst>
                <a:ext uri="{FF2B5EF4-FFF2-40B4-BE49-F238E27FC236}">
                  <a16:creationId xmlns:a16="http://schemas.microsoft.com/office/drawing/2014/main" id="{3BBBDBAC-EE16-241F-ECED-F86C56D08D8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1" name="Freeform 110">
              <a:extLst>
                <a:ext uri="{FF2B5EF4-FFF2-40B4-BE49-F238E27FC236}">
                  <a16:creationId xmlns:a16="http://schemas.microsoft.com/office/drawing/2014/main" id="{59A09925-DA2B-8D3B-C234-DF7F533D2AE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12" name="Freeform 111">
              <a:extLst>
                <a:ext uri="{FF2B5EF4-FFF2-40B4-BE49-F238E27FC236}">
                  <a16:creationId xmlns:a16="http://schemas.microsoft.com/office/drawing/2014/main" id="{79D8CBA1-258B-3B29-08EF-DA3D8DD8537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13" name="Freeform 112">
              <a:extLst>
                <a:ext uri="{FF2B5EF4-FFF2-40B4-BE49-F238E27FC236}">
                  <a16:creationId xmlns:a16="http://schemas.microsoft.com/office/drawing/2014/main" id="{559CD6FB-7A7B-6695-0970-70AA8EF9F8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14" name="Freeform 113">
              <a:extLst>
                <a:ext uri="{FF2B5EF4-FFF2-40B4-BE49-F238E27FC236}">
                  <a16:creationId xmlns:a16="http://schemas.microsoft.com/office/drawing/2014/main" id="{639D50BB-078A-57D7-C593-6D689273548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15" name="Freeform 114">
              <a:extLst>
                <a:ext uri="{FF2B5EF4-FFF2-40B4-BE49-F238E27FC236}">
                  <a16:creationId xmlns:a16="http://schemas.microsoft.com/office/drawing/2014/main" id="{8B301894-6E87-16C9-D1F8-92AC4978894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16" name="Freeform 115">
              <a:extLst>
                <a:ext uri="{FF2B5EF4-FFF2-40B4-BE49-F238E27FC236}">
                  <a16:creationId xmlns:a16="http://schemas.microsoft.com/office/drawing/2014/main" id="{FABFC815-85A1-DD0B-9B8C-11502CD8429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7" name="Freeform 116">
              <a:extLst>
                <a:ext uri="{FF2B5EF4-FFF2-40B4-BE49-F238E27FC236}">
                  <a16:creationId xmlns:a16="http://schemas.microsoft.com/office/drawing/2014/main" id="{A3D2B4AF-BA49-0774-0831-1F2EE2ABFBF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8" name="Freeform 117">
              <a:extLst>
                <a:ext uri="{FF2B5EF4-FFF2-40B4-BE49-F238E27FC236}">
                  <a16:creationId xmlns:a16="http://schemas.microsoft.com/office/drawing/2014/main" id="{C4B2BE26-3CD7-0FF1-4451-99247B7E538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19" name="Freeform 118">
              <a:extLst>
                <a:ext uri="{FF2B5EF4-FFF2-40B4-BE49-F238E27FC236}">
                  <a16:creationId xmlns:a16="http://schemas.microsoft.com/office/drawing/2014/main" id="{957F920A-1975-A717-5EC9-5BC7199EA9E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20" name="Freeform 119">
              <a:extLst>
                <a:ext uri="{FF2B5EF4-FFF2-40B4-BE49-F238E27FC236}">
                  <a16:creationId xmlns:a16="http://schemas.microsoft.com/office/drawing/2014/main" id="{5C7BDAD9-9726-3404-CBFA-E1643947A6F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21" name="Freeform 120">
              <a:extLst>
                <a:ext uri="{FF2B5EF4-FFF2-40B4-BE49-F238E27FC236}">
                  <a16:creationId xmlns:a16="http://schemas.microsoft.com/office/drawing/2014/main" id="{87B26A75-FD12-F582-9B50-6A69FDBE6D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22" name="Freeform 121">
              <a:extLst>
                <a:ext uri="{FF2B5EF4-FFF2-40B4-BE49-F238E27FC236}">
                  <a16:creationId xmlns:a16="http://schemas.microsoft.com/office/drawing/2014/main" id="{7FEDE146-76B2-31A4-8D16-32754CAFB62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23" name="Freeform 122">
              <a:extLst>
                <a:ext uri="{FF2B5EF4-FFF2-40B4-BE49-F238E27FC236}">
                  <a16:creationId xmlns:a16="http://schemas.microsoft.com/office/drawing/2014/main" id="{7FE08105-FBB3-3430-5467-2189FA02F148}"/>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24" name="Freeform 123">
              <a:extLst>
                <a:ext uri="{FF2B5EF4-FFF2-40B4-BE49-F238E27FC236}">
                  <a16:creationId xmlns:a16="http://schemas.microsoft.com/office/drawing/2014/main" id="{49D81F3D-DA7C-67AA-A452-C81C6F4DCA5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5" name="Freeform 124">
              <a:extLst>
                <a:ext uri="{FF2B5EF4-FFF2-40B4-BE49-F238E27FC236}">
                  <a16:creationId xmlns:a16="http://schemas.microsoft.com/office/drawing/2014/main" id="{DB17EE82-BFC9-5723-33D3-3941CD576A1D}"/>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6" name="Freeform 125">
              <a:extLst>
                <a:ext uri="{FF2B5EF4-FFF2-40B4-BE49-F238E27FC236}">
                  <a16:creationId xmlns:a16="http://schemas.microsoft.com/office/drawing/2014/main" id="{FEBA8FC7-EBC2-9178-5062-1063D6A6AC8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27" name="Freeform 126">
              <a:extLst>
                <a:ext uri="{FF2B5EF4-FFF2-40B4-BE49-F238E27FC236}">
                  <a16:creationId xmlns:a16="http://schemas.microsoft.com/office/drawing/2014/main" id="{233D4D3E-3190-4DC7-25C7-2DC15153D9D2}"/>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D281FBE-608B-2BE3-3B43-8943003282D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9" name="Freeform 128">
              <a:extLst>
                <a:ext uri="{FF2B5EF4-FFF2-40B4-BE49-F238E27FC236}">
                  <a16:creationId xmlns:a16="http://schemas.microsoft.com/office/drawing/2014/main" id="{1C68D727-9000-5209-0EB0-0E63233D10C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35" name="Slide Number Placeholder 134">
            <a:extLst>
              <a:ext uri="{FF2B5EF4-FFF2-40B4-BE49-F238E27FC236}">
                <a16:creationId xmlns:a16="http://schemas.microsoft.com/office/drawing/2014/main" id="{0910079C-BCC7-D71C-E50B-3CE85967AE69}"/>
              </a:ext>
            </a:extLst>
          </p:cNvPr>
          <p:cNvSpPr>
            <a:spLocks noGrp="1"/>
          </p:cNvSpPr>
          <p:nvPr>
            <p:ph type="sldNum" sz="quarter" idx="10"/>
          </p:nvPr>
        </p:nvSpPr>
        <p:spPr/>
        <p:txBody>
          <a:bodyPr/>
          <a:lstStyle/>
          <a:p>
            <a:fld id="{33DC2AB1-3121-DC42-81EB-8FDD8A73E93A}" type="slidenum">
              <a:rPr lang="en-GB"/>
              <a:pPr/>
              <a:t>‹#›</a:t>
            </a:fld>
            <a:endParaRPr lang="en-GB"/>
          </a:p>
        </p:txBody>
      </p:sp>
      <p:sp>
        <p:nvSpPr>
          <p:cNvPr id="5" name="Picture Placeholder 13">
            <a:extLst>
              <a:ext uri="{FF2B5EF4-FFF2-40B4-BE49-F238E27FC236}">
                <a16:creationId xmlns:a16="http://schemas.microsoft.com/office/drawing/2014/main" id="{33BBC927-8C91-E676-3298-DA81ADBE0C29}"/>
              </a:ext>
            </a:extLst>
          </p:cNvPr>
          <p:cNvSpPr>
            <a:spLocks noGrp="1"/>
          </p:cNvSpPr>
          <p:nvPr>
            <p:ph type="pic" sz="quarter" idx="13" hasCustomPrompt="1"/>
          </p:nvPr>
        </p:nvSpPr>
        <p:spPr>
          <a:xfrm>
            <a:off x="0" y="-1"/>
            <a:ext cx="4724400" cy="4351335"/>
          </a:xfrm>
          <a:prstGeom prst="rect">
            <a:avLst/>
          </a:prstGeom>
          <a:solidFill>
            <a:schemeClr val="accent1"/>
          </a:solidFill>
        </p:spPr>
        <p:txBody>
          <a:bodyPr anchor="ctr">
            <a:normAutofit/>
          </a:bodyPr>
          <a:lstStyle>
            <a:lvl1pPr marL="0" indent="0" algn="ctr">
              <a:buNone/>
              <a:defRPr sz="1200">
                <a:solidFill>
                  <a:schemeClr val="accent1"/>
                </a:solidFill>
              </a:defRPr>
            </a:lvl1pPr>
          </a:lstStyle>
          <a:p>
            <a:r>
              <a:rPr lang="en-US" dirty="0"/>
              <a:t>Click to insert picture</a:t>
            </a:r>
          </a:p>
        </p:txBody>
      </p:sp>
      <p:sp>
        <p:nvSpPr>
          <p:cNvPr id="10" name="Rectangle 9">
            <a:extLst>
              <a:ext uri="{FF2B5EF4-FFF2-40B4-BE49-F238E27FC236}">
                <a16:creationId xmlns:a16="http://schemas.microsoft.com/office/drawing/2014/main" id="{15F23EB0-7350-3275-DF3E-6AD320CC7A75}"/>
              </a:ext>
            </a:extLst>
          </p:cNvPr>
          <p:cNvSpPr/>
          <p:nvPr/>
        </p:nvSpPr>
        <p:spPr>
          <a:xfrm>
            <a:off x="1515274" y="0"/>
            <a:ext cx="3209126" cy="4335075"/>
          </a:xfrm>
          <a:prstGeom prst="rect">
            <a:avLst/>
          </a:prstGeom>
          <a:gradFill>
            <a:gsLst>
              <a:gs pos="0">
                <a:schemeClr val="tx1"/>
              </a:gs>
              <a:gs pos="99000">
                <a:schemeClr val="tx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32" name="Title 84">
            <a:extLst>
              <a:ext uri="{FF2B5EF4-FFF2-40B4-BE49-F238E27FC236}">
                <a16:creationId xmlns:a16="http://schemas.microsoft.com/office/drawing/2014/main" id="{36D26989-155F-E4C7-8416-1166C854B2F7}"/>
              </a:ext>
            </a:extLst>
          </p:cNvPr>
          <p:cNvSpPr>
            <a:spLocks noGrp="1"/>
          </p:cNvSpPr>
          <p:nvPr>
            <p:ph type="title" hasCustomPrompt="1"/>
          </p:nvPr>
        </p:nvSpPr>
        <p:spPr>
          <a:xfrm>
            <a:off x="5023030" y="493606"/>
            <a:ext cx="3517540" cy="3432933"/>
          </a:xfrm>
        </p:spPr>
        <p:txBody>
          <a:bodyPr anchor="t" anchorCtr="0">
            <a:noAutofit/>
          </a:bodyPr>
          <a:lstStyle>
            <a:lvl1pPr algn="l">
              <a:defRPr sz="3200">
                <a:solidFill>
                  <a:schemeClr val="bg1"/>
                </a:solidFill>
              </a:defRPr>
            </a:lvl1pPr>
          </a:lstStyle>
          <a:p>
            <a:r>
              <a:rPr lang="en-GB"/>
              <a:t>Click to edit quote</a:t>
            </a:r>
          </a:p>
        </p:txBody>
      </p:sp>
      <p:sp>
        <p:nvSpPr>
          <p:cNvPr id="2" name="Freeform 1">
            <a:extLst>
              <a:ext uri="{FF2B5EF4-FFF2-40B4-BE49-F238E27FC236}">
                <a16:creationId xmlns:a16="http://schemas.microsoft.com/office/drawing/2014/main" id="{083DB747-4176-FE04-4B66-DF0BA79DAD96}"/>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AABE84F0-B1EE-EEAA-2BFA-E35A5856A803}"/>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95372F29-96CE-E478-198C-7E08E5703DCF}"/>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7" name="Freeform 6">
              <a:extLst>
                <a:ext uri="{FF2B5EF4-FFF2-40B4-BE49-F238E27FC236}">
                  <a16:creationId xmlns:a16="http://schemas.microsoft.com/office/drawing/2014/main" id="{5B500DC3-608E-07AA-772D-48E8BEB46852}"/>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 name="Freeform 7">
              <a:extLst>
                <a:ext uri="{FF2B5EF4-FFF2-40B4-BE49-F238E27FC236}">
                  <a16:creationId xmlns:a16="http://schemas.microsoft.com/office/drawing/2014/main" id="{D8FCCEE4-18BA-B6E9-02A6-BCB05C6A2D3A}"/>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EDABD2A0-FA8C-00F9-860A-72D27949E1B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A669D7BD-6141-7562-2CEB-06CCE011E88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65B3C81D-E6AA-81FC-9805-843820EBAFC4}"/>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B07FD78-5320-AC38-A4E7-24FC67F5A408}"/>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3BD6A68-3D21-23C0-D4F9-35BBCF98A6A6}"/>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1EEC3D59-4392-BB14-4B4B-77C713E6F70F}"/>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13B243F3-D5E6-072B-0B9F-702D58C80A4B}"/>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248590F4-E130-7CB3-3AA5-AB6BE54AF8C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A96BCBE7-5431-CCC9-0706-19A65F2FA9E3}"/>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A6CFCAE7-B0BF-17FB-ECA9-0679AD564D5E}"/>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9B1288CA-D2BD-D1F1-FD25-BD7555F34C0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CB539C90-4345-BC1D-EA86-AA0392423FCF}"/>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E80858B8-EC7E-0DD5-67E0-287800CD973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D7EB4C4F-0AFE-9C09-3D44-4488BD040A4F}"/>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33D55F0D-EFF0-16FF-2D8B-FC1E81DF13A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9F5EC82B-AC9E-486C-430B-F87EB305358D}"/>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119A7F2C-1522-D6F1-4F66-412BA1574A3A}"/>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FE03184E-98C5-45D1-A24B-C4356D7E8A0E}"/>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8ECEFF11-70FE-B9ED-9534-AF65A29986E9}"/>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4BF00B1-3AFD-D16A-9C37-207E427479B8}"/>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7F727649-8652-927B-8263-B2A34E0E6B63}"/>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8F090BD2-9423-1BEF-F3F6-7447C9EFD2BD}"/>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2021CBDC-D4B9-B823-E751-6784F9791CAD}"/>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F17494A5-348C-2F74-0638-81E522DEF7F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89E02798-B311-E76E-005A-1CE6307C141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2D8A1DE-CAE5-724B-094D-A1552004B26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56EFF8A3-055B-23F1-0E72-3942CC7FFF5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E6E96FEE-51C2-24F9-FFA1-A449EBF52543}"/>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6A3F02DA-4E60-EBB9-B73C-606F797BA76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73CFD0B0-9A02-D8B7-06DB-18D63B711797}"/>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581CC869-41DF-DA37-3966-61D5A2A5E9E5}"/>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969EB0F8-F8AB-7F8B-16CA-71415D7616CC}"/>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92BAA3DE-0CAB-DB48-9BD0-C6A2D3F12C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C32F3D21-164F-1F13-50AB-834CB5EE7EA6}"/>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111C9DB0-ED1F-2C38-B8A9-69BDA08B6BE7}"/>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FDFB9E60-6555-5C3C-58EC-D04F228940BC}"/>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767B2BFA-AD62-90B7-EDD6-F27EB7CCAF6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00DC1878-D723-7F2F-8DCC-5919AC0A4CF7}"/>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CC71FE8E-401E-4809-479F-4FCDF2E4FDEF}"/>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E2363ACE-6EAE-4D1E-A79C-DCB0C2621CC1}"/>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EFA0604F-C707-AA35-8D76-3135EEFCD491}"/>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51" name="Rectangle 50">
            <a:extLst>
              <a:ext uri="{FF2B5EF4-FFF2-40B4-BE49-F238E27FC236}">
                <a16:creationId xmlns:a16="http://schemas.microsoft.com/office/drawing/2014/main" id="{6D1441B9-2C66-0C33-CCDE-153FDB618175}"/>
              </a:ext>
            </a:extLst>
          </p:cNvPr>
          <p:cNvSpPr/>
          <p:nvPr userDrawn="1"/>
        </p:nvSpPr>
        <p:spPr>
          <a:xfrm>
            <a:off x="1515274" y="0"/>
            <a:ext cx="3209126" cy="4335075"/>
          </a:xfrm>
          <a:prstGeom prst="rect">
            <a:avLst/>
          </a:prstGeom>
          <a:gradFill>
            <a:gsLst>
              <a:gs pos="0">
                <a:schemeClr val="tx1"/>
              </a:gs>
              <a:gs pos="99000">
                <a:schemeClr val="tx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Tree>
    <p:extLst>
      <p:ext uri="{BB962C8B-B14F-4D97-AF65-F5344CB8AC3E}">
        <p14:creationId xmlns:p14="http://schemas.microsoft.com/office/powerpoint/2010/main" val="273190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38700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Text Placeholder 41">
            <a:extLst>
              <a:ext uri="{FF2B5EF4-FFF2-40B4-BE49-F238E27FC236}">
                <a16:creationId xmlns:a16="http://schemas.microsoft.com/office/drawing/2014/main" id="{1ABB06EF-660B-AFE6-9785-63D39A616B04}"/>
              </a:ext>
            </a:extLst>
          </p:cNvPr>
          <p:cNvSpPr>
            <a:spLocks noGrp="1"/>
          </p:cNvSpPr>
          <p:nvPr>
            <p:ph type="body" sz="quarter" idx="13" hasCustomPrompt="1"/>
          </p:nvPr>
        </p:nvSpPr>
        <p:spPr>
          <a:xfrm>
            <a:off x="4740601" y="1426748"/>
            <a:ext cx="38700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4" name="Slide Number Placeholder 3">
            <a:extLst>
              <a:ext uri="{FF2B5EF4-FFF2-40B4-BE49-F238E27FC236}">
                <a16:creationId xmlns:a16="http://schemas.microsoft.com/office/drawing/2014/main" id="{B1F6B7A2-6F25-5AE7-A3E8-71F4BF11CE71}"/>
              </a:ext>
            </a:extLst>
          </p:cNvPr>
          <p:cNvSpPr>
            <a:spLocks noGrp="1"/>
          </p:cNvSpPr>
          <p:nvPr>
            <p:ph type="sldNum" sz="quarter" idx="14"/>
          </p:nvPr>
        </p:nvSpPr>
        <p:spPr/>
        <p:txBody>
          <a:bodyPr/>
          <a:lstStyle/>
          <a:p>
            <a:fld id="{33DC2AB1-3121-DC42-81EB-8FDD8A73E93A}" type="slidenum">
              <a:rPr lang="en-GB"/>
              <a:pPr/>
              <a:t>‹#›</a:t>
            </a:fld>
            <a:endParaRPr lang="en-GB"/>
          </a:p>
        </p:txBody>
      </p:sp>
      <p:sp>
        <p:nvSpPr>
          <p:cNvPr id="3" name="Freeform 2">
            <a:extLst>
              <a:ext uri="{FF2B5EF4-FFF2-40B4-BE49-F238E27FC236}">
                <a16:creationId xmlns:a16="http://schemas.microsoft.com/office/drawing/2014/main" id="{68B99832-5751-2B30-D049-D44B8233D37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BE5E4572-205A-B2B7-71C4-F99DC5054AAB}"/>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587884EE-B7A2-B80A-BEF4-AA0271AEC72B}"/>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FB949FEB-6190-DCD5-D140-37202A1798CB}"/>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76B477D-F42A-97D6-19CB-545316670635}"/>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83C54B0F-A73D-F3E9-1058-8462636F4A54}"/>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DED242D0-06DB-5BB4-0DAB-2FF00143F9A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2B54CC0-9B8E-CEA7-373E-69E572AED461}"/>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D135B300-B786-4F8C-E6DC-52CE8DA522FD}"/>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CA6F1977-DC9E-ECAA-3496-704B5718F23A}"/>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16A21B73-D494-583B-A2A7-95DF1D5DF71C}"/>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C38AF3B6-5BD1-3659-9F6B-484E1C1121B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43BBA78D-131F-4EBA-5D3B-577C4B4229D1}"/>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2D259D15-2714-3319-A41E-32937EF4677B}"/>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49003FE-3614-ABD7-10FF-20BD4B3C5B78}"/>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235138E0-4E59-4AD7-9EA6-C2C33AE45DA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448162CE-7E2C-EED0-A5EA-3B54E479E98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6F89691-577A-5AF2-E61E-C437051C642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84C13E86-1BDD-5EFB-AEC3-EB0A9E43AE3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ADD5B09A-6B56-D8DC-259A-9B1B48A336E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9DA5E00C-D62A-F553-FDFC-557B4EB00053}"/>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1B6EB5A-4F86-09A3-A677-A727F1C4EF98}"/>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BA2CA867-BAB6-52F1-5851-52C26A72BCD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5C568E3C-BA7F-D287-6AA7-BD7F35FC31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55B1BCF-86DF-0D45-8417-093919EDBFF6}"/>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4A73F452-B247-D8EB-F31B-16BB6768EFEB}"/>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79A9E256-16F6-E767-C1FF-2BBAF85CF8A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D34C9C13-A5A7-BF49-7E14-E709D99F4B4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6E0510C-FDF7-EDF7-F490-F4EAA2ECA498}"/>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029BB7B0-25F5-BCA8-1EC5-6EC152F2CFBE}"/>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E731DDC7-AB26-F2E6-B349-FFF4CAC32E43}"/>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DE189A47-F17B-192A-C9C1-8D4EA748828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7287E6B8-911F-4AB1-452A-90B178A9910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AF818F09-B2A5-99DB-E0AD-A3B0C4F9F940}"/>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4F3DBC7C-F8DE-7F89-05EC-EF226D4CCF99}"/>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8E7F93F7-EF2D-2F27-BDD9-2865F29F83AC}"/>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B14B1624-9860-4584-2538-F9CD66A271D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AF549B49-A1DA-2674-C696-16CD2BAB3A1B}"/>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151D859A-888D-5216-5470-7ADBB831FF22}"/>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ECEA4C36-CF61-EC1C-5D8D-D190810BE420}"/>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75ED51C3-2E64-6C48-7623-4E8B81050B83}"/>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50896CFB-F3D2-91F3-88B1-4B603D5D066B}"/>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B77CF311-4250-0061-0A39-1CE08EC7AE6E}"/>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35FECDEE-1E68-A8BE-BEBB-4D0AC36CC8F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5DF0D7DA-6F92-9BE4-063C-F6982F6B3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25999585-7124-725C-6111-90AA2A07799E}"/>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681331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Text Placeholder 41">
            <a:extLst>
              <a:ext uri="{FF2B5EF4-FFF2-40B4-BE49-F238E27FC236}">
                <a16:creationId xmlns:a16="http://schemas.microsoft.com/office/drawing/2014/main" id="{1ABB06EF-660B-AFE6-9785-63D39A616B04}"/>
              </a:ext>
            </a:extLst>
          </p:cNvPr>
          <p:cNvSpPr>
            <a:spLocks noGrp="1"/>
          </p:cNvSpPr>
          <p:nvPr>
            <p:ph type="body" sz="quarter" idx="13" hasCustomPrompt="1"/>
          </p:nvPr>
        </p:nvSpPr>
        <p:spPr>
          <a:xfrm>
            <a:off x="3327779"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3" name="Text Placeholder 41">
            <a:extLst>
              <a:ext uri="{FF2B5EF4-FFF2-40B4-BE49-F238E27FC236}">
                <a16:creationId xmlns:a16="http://schemas.microsoft.com/office/drawing/2014/main" id="{ECF7D9B6-D26D-703E-03C5-76D41635029C}"/>
              </a:ext>
            </a:extLst>
          </p:cNvPr>
          <p:cNvSpPr>
            <a:spLocks noGrp="1"/>
          </p:cNvSpPr>
          <p:nvPr>
            <p:ph type="body" sz="quarter" idx="14" hasCustomPrompt="1"/>
          </p:nvPr>
        </p:nvSpPr>
        <p:spPr>
          <a:xfrm>
            <a:off x="6087913"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5" name="Slide Number Placeholder 4">
            <a:extLst>
              <a:ext uri="{FF2B5EF4-FFF2-40B4-BE49-F238E27FC236}">
                <a16:creationId xmlns:a16="http://schemas.microsoft.com/office/drawing/2014/main" id="{F0521EB4-D3EA-0A62-EA98-C5ECA0AF4E6F}"/>
              </a:ext>
            </a:extLst>
          </p:cNvPr>
          <p:cNvSpPr>
            <a:spLocks noGrp="1"/>
          </p:cNvSpPr>
          <p:nvPr>
            <p:ph type="sldNum" sz="quarter" idx="15"/>
          </p:nvPr>
        </p:nvSpPr>
        <p:spPr/>
        <p:txBody>
          <a:bodyPr/>
          <a:lstStyle/>
          <a:p>
            <a:fld id="{33DC2AB1-3121-DC42-81EB-8FDD8A73E93A}" type="slidenum">
              <a:rPr lang="en-GB"/>
              <a:pPr/>
              <a:t>‹#›</a:t>
            </a:fld>
            <a:endParaRPr lang="en-GB"/>
          </a:p>
        </p:txBody>
      </p:sp>
      <p:sp>
        <p:nvSpPr>
          <p:cNvPr id="4" name="Freeform 3">
            <a:extLst>
              <a:ext uri="{FF2B5EF4-FFF2-40B4-BE49-F238E27FC236}">
                <a16:creationId xmlns:a16="http://schemas.microsoft.com/office/drawing/2014/main" id="{BF5A43E2-6A8A-C43E-88CC-1081D2EA0C0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6" name="Graphic 4">
            <a:extLst>
              <a:ext uri="{FF2B5EF4-FFF2-40B4-BE49-F238E27FC236}">
                <a16:creationId xmlns:a16="http://schemas.microsoft.com/office/drawing/2014/main" id="{E98A25D9-4935-D1E1-8648-2FAA4A79B6AF}"/>
              </a:ext>
            </a:extLst>
          </p:cNvPr>
          <p:cNvGrpSpPr>
            <a:grpSpLocks noChangeAspect="1"/>
          </p:cNvGrpSpPr>
          <p:nvPr userDrawn="1"/>
        </p:nvGrpSpPr>
        <p:grpSpPr>
          <a:xfrm>
            <a:off x="540000" y="4632363"/>
            <a:ext cx="2787779" cy="234000"/>
            <a:chOff x="638302" y="6272366"/>
            <a:chExt cx="3044222" cy="255525"/>
          </a:xfrm>
        </p:grpSpPr>
        <p:sp>
          <p:nvSpPr>
            <p:cNvPr id="9" name="Freeform 8">
              <a:extLst>
                <a:ext uri="{FF2B5EF4-FFF2-40B4-BE49-F238E27FC236}">
                  <a16:creationId xmlns:a16="http://schemas.microsoft.com/office/drawing/2014/main" id="{D7686401-9F2E-18EE-DCC8-A34BB59272D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1367BD4-52F6-3FFA-BE73-E29AD16CC855}"/>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2C8FE947-AF59-BC31-36B3-E79EA0E8A440}"/>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16975E8C-7BD4-2830-6F4D-BFC2130060B6}"/>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A4FC7316-E098-788A-E081-72494F8E9D69}"/>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18B7A0C0-D626-0329-7034-BDA1A79964C4}"/>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BFE527E2-B056-4E51-16AC-692902230F71}"/>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2C984E23-7C07-04F0-0374-5708EFABC9B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A0A48166-77D7-1F47-BEBF-7A2EBA5A1FE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D5827FB7-9F38-67DA-225E-97FAAD23CE7D}"/>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D439685C-E08B-89FC-DF0F-FA91A41D6C7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04E7A81A-9F69-44AB-D26E-987622231DEC}"/>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BB3A4D05-F995-FE94-3028-280A169D34B5}"/>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C79DA81E-D7A9-DB73-BE0A-3DA1AA0963B8}"/>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5AAF1B0-49AF-F34A-7BCD-39E19D0F30A8}"/>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5CFC2CA4-33CB-B2A6-5F77-821EFFCB0921}"/>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B95B1441-A6CF-3701-8032-0C871BD309DA}"/>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F7353ACB-66E3-9918-19CE-EDD17966AE20}"/>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88C8B5DE-CCB9-D83F-192E-2BF86FE3E5FF}"/>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9349995-AE75-CD73-4F89-E6B89322847C}"/>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1CE51C8C-8652-6222-5B33-9695D8F7EC7E}"/>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240023BB-4821-29C3-0E46-AD3D45456689}"/>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3A9EC0DB-3C71-FAFD-F239-5FB6789307B4}"/>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6749260F-7313-9F07-14AB-DDF5478FC8FA}"/>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4EE240F4-BFF5-060F-8CD2-673EF428ADAA}"/>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94561F8-879D-D0FC-1B4A-D84CCD48FEA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5555935E-47FF-9B98-A928-EFA36E8D702C}"/>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1EA20679-C5F5-D99C-E6C7-4B7F5BA198D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4722805D-262E-24B1-C263-4F3392B3DB42}"/>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08515F8-19FB-7F7F-5FD5-FEEE3E0984A4}"/>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F8783CB6-1415-E212-6603-13F4C55AEE25}"/>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B51A0714-179E-CA6C-3B77-1BC509F8EEFC}"/>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0875818E-DA22-B5F1-F2AA-23EBCF30C46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4DE0B1CC-1FAA-5A75-3BAE-54B5BEAF2D5F}"/>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FF9528D7-20E6-6C0B-3551-5E0E49525377}"/>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FB5EDAF9-2138-0880-F80A-5B473F19DB6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D097D437-578A-67C8-B674-3989A2AB4585}"/>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D8524FDA-8740-48D9-5620-A7E1F9FE5FD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8B837884-61FE-47D3-11D1-1AFAFEC911C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234DD85F-58F5-8274-3702-36C821256252}"/>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F776F11-46C5-16E3-6F9D-D5B6CF7DDF0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F0DCA12B-17BF-596A-42AA-72D283C58F2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4EF8E583-3F74-9106-6765-034C1770FA6D}"/>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A1B25A07-AD68-E455-65CA-C10DD25A2A3D}"/>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384068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s + 3 row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4" name="Text Placeholder 27">
            <a:extLst>
              <a:ext uri="{FF2B5EF4-FFF2-40B4-BE49-F238E27FC236}">
                <a16:creationId xmlns:a16="http://schemas.microsoft.com/office/drawing/2014/main" id="{B13FC33C-908F-E5B9-815B-73C4B68032CA}"/>
              </a:ext>
            </a:extLst>
          </p:cNvPr>
          <p:cNvSpPr>
            <a:spLocks noGrp="1"/>
          </p:cNvSpPr>
          <p:nvPr>
            <p:ph type="body" sz="quarter" idx="13" hasCustomPrompt="1"/>
          </p:nvPr>
        </p:nvSpPr>
        <p:spPr>
          <a:xfrm>
            <a:off x="540001"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5" name="Text Placeholder 28">
            <a:extLst>
              <a:ext uri="{FF2B5EF4-FFF2-40B4-BE49-F238E27FC236}">
                <a16:creationId xmlns:a16="http://schemas.microsoft.com/office/drawing/2014/main" id="{F620C8D0-3A4A-D795-B764-A341BFE7B898}"/>
              </a:ext>
            </a:extLst>
          </p:cNvPr>
          <p:cNvSpPr>
            <a:spLocks noGrp="1"/>
          </p:cNvSpPr>
          <p:nvPr>
            <p:ph type="body" sz="quarter" idx="15" hasCustomPrompt="1"/>
          </p:nvPr>
        </p:nvSpPr>
        <p:spPr>
          <a:xfrm>
            <a:off x="540001"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6" name="Text Placeholder 29">
            <a:extLst>
              <a:ext uri="{FF2B5EF4-FFF2-40B4-BE49-F238E27FC236}">
                <a16:creationId xmlns:a16="http://schemas.microsoft.com/office/drawing/2014/main" id="{713BDCE3-1EAE-E658-CF6F-B42F19156A16}"/>
              </a:ext>
            </a:extLst>
          </p:cNvPr>
          <p:cNvSpPr>
            <a:spLocks noGrp="1"/>
          </p:cNvSpPr>
          <p:nvPr>
            <p:ph type="body" sz="quarter" idx="16" hasCustomPrompt="1"/>
          </p:nvPr>
        </p:nvSpPr>
        <p:spPr>
          <a:xfrm>
            <a:off x="3311304"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9" name="Text Placeholder 30">
            <a:extLst>
              <a:ext uri="{FF2B5EF4-FFF2-40B4-BE49-F238E27FC236}">
                <a16:creationId xmlns:a16="http://schemas.microsoft.com/office/drawing/2014/main" id="{DA7D5226-2897-7637-5CE1-A603A611AE56}"/>
              </a:ext>
            </a:extLst>
          </p:cNvPr>
          <p:cNvSpPr>
            <a:spLocks noGrp="1"/>
          </p:cNvSpPr>
          <p:nvPr>
            <p:ph type="body" sz="quarter" idx="17" hasCustomPrompt="1"/>
          </p:nvPr>
        </p:nvSpPr>
        <p:spPr>
          <a:xfrm>
            <a:off x="3311304"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0" name="Text Placeholder 31">
            <a:extLst>
              <a:ext uri="{FF2B5EF4-FFF2-40B4-BE49-F238E27FC236}">
                <a16:creationId xmlns:a16="http://schemas.microsoft.com/office/drawing/2014/main" id="{FFA030CE-803F-F37D-FFF9-B2E4AE47205E}"/>
              </a:ext>
            </a:extLst>
          </p:cNvPr>
          <p:cNvSpPr>
            <a:spLocks noGrp="1"/>
          </p:cNvSpPr>
          <p:nvPr>
            <p:ph type="body" sz="quarter" idx="18" hasCustomPrompt="1"/>
          </p:nvPr>
        </p:nvSpPr>
        <p:spPr>
          <a:xfrm>
            <a:off x="6090601"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1" name="Text Placeholder 32">
            <a:extLst>
              <a:ext uri="{FF2B5EF4-FFF2-40B4-BE49-F238E27FC236}">
                <a16:creationId xmlns:a16="http://schemas.microsoft.com/office/drawing/2014/main" id="{2911B8EB-5A06-4CE3-F81D-8F9AFE9AFA8D}"/>
              </a:ext>
            </a:extLst>
          </p:cNvPr>
          <p:cNvSpPr>
            <a:spLocks noGrp="1"/>
          </p:cNvSpPr>
          <p:nvPr>
            <p:ph type="body" sz="quarter" idx="19" hasCustomPrompt="1"/>
          </p:nvPr>
        </p:nvSpPr>
        <p:spPr>
          <a:xfrm>
            <a:off x="6090601"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2" name="Text Placeholder 33">
            <a:extLst>
              <a:ext uri="{FF2B5EF4-FFF2-40B4-BE49-F238E27FC236}">
                <a16:creationId xmlns:a16="http://schemas.microsoft.com/office/drawing/2014/main" id="{7A627FA7-893F-37EE-1ACF-DE8F87F58C45}"/>
              </a:ext>
            </a:extLst>
          </p:cNvPr>
          <p:cNvSpPr>
            <a:spLocks noGrp="1"/>
          </p:cNvSpPr>
          <p:nvPr>
            <p:ph type="body" sz="quarter" idx="20" hasCustomPrompt="1"/>
          </p:nvPr>
        </p:nvSpPr>
        <p:spPr>
          <a:xfrm>
            <a:off x="540001"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3" name="Text Placeholder 34">
            <a:extLst>
              <a:ext uri="{FF2B5EF4-FFF2-40B4-BE49-F238E27FC236}">
                <a16:creationId xmlns:a16="http://schemas.microsoft.com/office/drawing/2014/main" id="{901FBF74-592A-F94B-DD97-D8A0D5C4CBA0}"/>
              </a:ext>
            </a:extLst>
          </p:cNvPr>
          <p:cNvSpPr>
            <a:spLocks noGrp="1"/>
          </p:cNvSpPr>
          <p:nvPr>
            <p:ph type="body" sz="quarter" idx="21" hasCustomPrompt="1"/>
          </p:nvPr>
        </p:nvSpPr>
        <p:spPr>
          <a:xfrm>
            <a:off x="540001"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4" name="Text Placeholder 35">
            <a:extLst>
              <a:ext uri="{FF2B5EF4-FFF2-40B4-BE49-F238E27FC236}">
                <a16:creationId xmlns:a16="http://schemas.microsoft.com/office/drawing/2014/main" id="{9471D7B3-F03E-DFE7-0A6D-7E4409C56A85}"/>
              </a:ext>
            </a:extLst>
          </p:cNvPr>
          <p:cNvSpPr>
            <a:spLocks noGrp="1"/>
          </p:cNvSpPr>
          <p:nvPr>
            <p:ph type="body" sz="quarter" idx="22" hasCustomPrompt="1"/>
          </p:nvPr>
        </p:nvSpPr>
        <p:spPr>
          <a:xfrm>
            <a:off x="3311304"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5" name="Text Placeholder 36">
            <a:extLst>
              <a:ext uri="{FF2B5EF4-FFF2-40B4-BE49-F238E27FC236}">
                <a16:creationId xmlns:a16="http://schemas.microsoft.com/office/drawing/2014/main" id="{116B1643-61C5-8046-AF8E-65D5381215EB}"/>
              </a:ext>
            </a:extLst>
          </p:cNvPr>
          <p:cNvSpPr>
            <a:spLocks noGrp="1"/>
          </p:cNvSpPr>
          <p:nvPr>
            <p:ph type="body" sz="quarter" idx="23" hasCustomPrompt="1"/>
          </p:nvPr>
        </p:nvSpPr>
        <p:spPr>
          <a:xfrm>
            <a:off x="3311304"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6" name="Text Placeholder 37">
            <a:extLst>
              <a:ext uri="{FF2B5EF4-FFF2-40B4-BE49-F238E27FC236}">
                <a16:creationId xmlns:a16="http://schemas.microsoft.com/office/drawing/2014/main" id="{841F7B4B-4A02-4CF8-972C-64771438CE20}"/>
              </a:ext>
            </a:extLst>
          </p:cNvPr>
          <p:cNvSpPr>
            <a:spLocks noGrp="1"/>
          </p:cNvSpPr>
          <p:nvPr>
            <p:ph type="body" sz="quarter" idx="24" hasCustomPrompt="1"/>
          </p:nvPr>
        </p:nvSpPr>
        <p:spPr>
          <a:xfrm>
            <a:off x="6090601"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7" name="Text Placeholder 38">
            <a:extLst>
              <a:ext uri="{FF2B5EF4-FFF2-40B4-BE49-F238E27FC236}">
                <a16:creationId xmlns:a16="http://schemas.microsoft.com/office/drawing/2014/main" id="{8BD4DC35-7C01-9616-864C-FC5951D28E69}"/>
              </a:ext>
            </a:extLst>
          </p:cNvPr>
          <p:cNvSpPr>
            <a:spLocks noGrp="1"/>
          </p:cNvSpPr>
          <p:nvPr>
            <p:ph type="body" sz="quarter" idx="25" hasCustomPrompt="1"/>
          </p:nvPr>
        </p:nvSpPr>
        <p:spPr>
          <a:xfrm>
            <a:off x="6090601"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9" name="Slide Number Placeholder 18">
            <a:extLst>
              <a:ext uri="{FF2B5EF4-FFF2-40B4-BE49-F238E27FC236}">
                <a16:creationId xmlns:a16="http://schemas.microsoft.com/office/drawing/2014/main" id="{F82CFF97-5AFB-4F30-2547-8A160CE419D5}"/>
              </a:ext>
            </a:extLst>
          </p:cNvPr>
          <p:cNvSpPr>
            <a:spLocks noGrp="1"/>
          </p:cNvSpPr>
          <p:nvPr>
            <p:ph type="sldNum" sz="quarter" idx="26"/>
          </p:nvPr>
        </p:nvSpPr>
        <p:spPr/>
        <p:txBody>
          <a:bodyPr/>
          <a:lstStyle/>
          <a:p>
            <a:fld id="{33DC2AB1-3121-DC42-81EB-8FDD8A73E93A}" type="slidenum">
              <a:rPr lang="en-GB"/>
              <a:pPr/>
              <a:t>‹#›</a:t>
            </a:fld>
            <a:endParaRPr lang="en-GB"/>
          </a:p>
        </p:txBody>
      </p:sp>
      <p:sp>
        <p:nvSpPr>
          <p:cNvPr id="2" name="Freeform 1">
            <a:extLst>
              <a:ext uri="{FF2B5EF4-FFF2-40B4-BE49-F238E27FC236}">
                <a16:creationId xmlns:a16="http://schemas.microsoft.com/office/drawing/2014/main" id="{DE5F01BF-6E99-17A3-128F-0BF3862EC6E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3" name="Graphic 4">
            <a:extLst>
              <a:ext uri="{FF2B5EF4-FFF2-40B4-BE49-F238E27FC236}">
                <a16:creationId xmlns:a16="http://schemas.microsoft.com/office/drawing/2014/main" id="{2C7D20D9-1748-31B5-54AB-3C4E627978D5}"/>
              </a:ext>
            </a:extLst>
          </p:cNvPr>
          <p:cNvGrpSpPr>
            <a:grpSpLocks noChangeAspect="1"/>
          </p:cNvGrpSpPr>
          <p:nvPr userDrawn="1"/>
        </p:nvGrpSpPr>
        <p:grpSpPr>
          <a:xfrm>
            <a:off x="540000" y="4632363"/>
            <a:ext cx="2787779" cy="234000"/>
            <a:chOff x="638302" y="6272366"/>
            <a:chExt cx="3044222" cy="255525"/>
          </a:xfrm>
        </p:grpSpPr>
        <p:sp>
          <p:nvSpPr>
            <p:cNvPr id="18" name="Freeform 17">
              <a:extLst>
                <a:ext uri="{FF2B5EF4-FFF2-40B4-BE49-F238E27FC236}">
                  <a16:creationId xmlns:a16="http://schemas.microsoft.com/office/drawing/2014/main" id="{85B6FD28-0A17-85F9-6366-5B820DD54FEE}"/>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AF38A8A-831C-6935-0289-EFD9A300FE0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BB33D54E-8333-19D3-20C0-62E7372B94EC}"/>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EA27CA59-CEFC-6212-4647-C2A0DC429C3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F9994993-D6C3-D265-83CF-D7D6F61E376A}"/>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796A3DAD-AED0-F07F-0B89-FD7B28E741C0}"/>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1BEC664C-6511-8B03-256B-8A9CC597FFED}"/>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418725B8-F69E-CD18-94B7-D0E6DB9420E9}"/>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6B9050CE-4C5B-325D-566F-FCEA1BAF01F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4FBE2DC-2167-94F6-7015-382C9865844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2672444E-6962-4CF6-6E46-12B4AAE4D581}"/>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14930FCB-2F46-3828-2B85-994148A8A03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AB5AB1B-0953-4226-561D-AA01C179C37F}"/>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0723380D-3974-E6AF-8FF3-B8D94D76B499}"/>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5607EB9B-C73F-21AF-1757-475566408F96}"/>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0B6E4C6-80E3-EFCF-8BD9-2429D6EE4C28}"/>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79F837E9-E2C2-2797-687C-66C7C69906F4}"/>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0255F60C-E5CB-B617-7DBE-D1A946D8D967}"/>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02361FB8-ECAE-F2CD-6B90-0E938C12BAEE}"/>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23F6D83-BC32-31D0-7795-B9C7777DCA63}"/>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48CBE4BB-013D-0694-662F-62AB8C858851}"/>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D5F8A909-3BA9-5F74-293B-2CD673C70B3A}"/>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C2ECDFD-EBA7-9252-5CDF-9615E15D87B4}"/>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D973FE97-9B1C-F450-B670-D225CC7B85A9}"/>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94881B39-B05B-958B-2905-65D407D387DE}"/>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EA38CD91-2AD2-077D-15AF-7536AF22BC4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395C653A-F4EE-7AA2-1761-D7744B5F0391}"/>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492212C-AFBC-EE3D-FD8E-9DA638AD3ED0}"/>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B690FAD8-0B29-D370-D614-EFC4ADB6ABD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6BDF7BAD-3C21-F240-BDDE-C6A621559D0A}"/>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086D7606-331A-6D60-B5AC-BA77D69791F4}"/>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7A92E657-0803-2F42-D682-DD93C0D56FB3}"/>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CE8B412E-8184-0FAB-0A06-55602E6BF980}"/>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CA50BD1E-A455-16C4-BE95-EB59A40FD9F3}"/>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CD588A26-3002-52AB-DAA8-42FA0E39959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75A564FD-6881-5A21-ADA7-E477D8523EA0}"/>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D121E4A4-E6AB-822A-A1E8-8AD82F1EEA9E}"/>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777AF39C-91EB-D4EF-2BC6-975C9415F27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AB9DD096-CC04-8205-72FF-76FB9F9EC9C7}"/>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84E37D6C-74A5-5DA0-83DC-6ED515D9A74C}"/>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EAC1B9AD-C09D-FF8B-0490-BBD22AF63CC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60" name="Freeform 59">
              <a:extLst>
                <a:ext uri="{FF2B5EF4-FFF2-40B4-BE49-F238E27FC236}">
                  <a16:creationId xmlns:a16="http://schemas.microsoft.com/office/drawing/2014/main" id="{B4D4909F-2AFC-2FBA-A0BF-CAE8E914DF93}"/>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61" name="Freeform 60">
              <a:extLst>
                <a:ext uri="{FF2B5EF4-FFF2-40B4-BE49-F238E27FC236}">
                  <a16:creationId xmlns:a16="http://schemas.microsoft.com/office/drawing/2014/main" id="{F8E59752-EB4E-2141-B4EA-4D5F8F0CE5A1}"/>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62" name="Freeform 61">
              <a:extLst>
                <a:ext uri="{FF2B5EF4-FFF2-40B4-BE49-F238E27FC236}">
                  <a16:creationId xmlns:a16="http://schemas.microsoft.com/office/drawing/2014/main" id="{A684BD52-F878-BB1D-F0EC-561A19BF0D38}"/>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01060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Main Point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rmAutofit/>
          </a:bodyPr>
          <a:lstStyle>
            <a:lvl1pPr marL="0" indent="0">
              <a:buNone/>
              <a:defRPr sz="1400"/>
            </a:lvl1pPr>
          </a:lstStyle>
          <a:p>
            <a:pPr lvl="0"/>
            <a:r>
              <a:rPr lang="en-GB"/>
              <a:t>Click to edit subtitle</a:t>
            </a:r>
          </a:p>
        </p:txBody>
      </p:sp>
      <p:sp>
        <p:nvSpPr>
          <p:cNvPr id="2" name="Oval 1">
            <a:extLst>
              <a:ext uri="{FF2B5EF4-FFF2-40B4-BE49-F238E27FC236}">
                <a16:creationId xmlns:a16="http://schemas.microsoft.com/office/drawing/2014/main" id="{208EE1C3-D253-575A-9B9B-14F055F8D131}"/>
              </a:ext>
            </a:extLst>
          </p:cNvPr>
          <p:cNvSpPr/>
          <p:nvPr/>
        </p:nvSpPr>
        <p:spPr>
          <a:xfrm>
            <a:off x="3309166"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3" name="Oval 2">
            <a:extLst>
              <a:ext uri="{FF2B5EF4-FFF2-40B4-BE49-F238E27FC236}">
                <a16:creationId xmlns:a16="http://schemas.microsoft.com/office/drawing/2014/main" id="{50BB0158-5E13-1D51-20AD-74D2A0F5DFDC}"/>
              </a:ext>
            </a:extLst>
          </p:cNvPr>
          <p:cNvSpPr/>
          <p:nvPr/>
        </p:nvSpPr>
        <p:spPr>
          <a:xfrm>
            <a:off x="6090602" y="1607848"/>
            <a:ext cx="2519999" cy="2520000"/>
          </a:xfrm>
          <a:prstGeom prst="ellipse">
            <a:avLst/>
          </a:prstGeom>
          <a:solidFill>
            <a:schemeClr val="accent2"/>
          </a:solidFill>
          <a:ln w="0" cap="flat">
            <a:noFill/>
            <a:prstDash val="solid"/>
            <a:miter/>
          </a:ln>
        </p:spPr>
        <p:txBody>
          <a:bodyPr rtlCol="0" anchor="ctr"/>
          <a:lstStyle/>
          <a:p>
            <a:pPr>
              <a:lnSpc>
                <a:spcPts val="1400"/>
              </a:lnSpc>
            </a:pPr>
            <a:endParaRPr lang="en-AD" sz="1100"/>
          </a:p>
        </p:txBody>
      </p:sp>
      <p:sp>
        <p:nvSpPr>
          <p:cNvPr id="18" name="Oval 17">
            <a:extLst>
              <a:ext uri="{FF2B5EF4-FFF2-40B4-BE49-F238E27FC236}">
                <a16:creationId xmlns:a16="http://schemas.microsoft.com/office/drawing/2014/main" id="{3A5940AD-9798-B64E-486A-C8FE5927AC6C}"/>
              </a:ext>
            </a:extLst>
          </p:cNvPr>
          <p:cNvSpPr/>
          <p:nvPr/>
        </p:nvSpPr>
        <p:spPr>
          <a:xfrm>
            <a:off x="543157"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19" name="Text Placeholder 18">
            <a:extLst>
              <a:ext uri="{FF2B5EF4-FFF2-40B4-BE49-F238E27FC236}">
                <a16:creationId xmlns:a16="http://schemas.microsoft.com/office/drawing/2014/main" id="{6802DCB4-1770-D223-62D3-1639A39E1BD8}"/>
              </a:ext>
            </a:extLst>
          </p:cNvPr>
          <p:cNvSpPr>
            <a:spLocks noGrp="1"/>
          </p:cNvSpPr>
          <p:nvPr>
            <p:ph type="body" sz="quarter" idx="15" hasCustomPrompt="1"/>
          </p:nvPr>
        </p:nvSpPr>
        <p:spPr>
          <a:xfrm>
            <a:off x="729258"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0" name="Text Placeholder 18">
            <a:extLst>
              <a:ext uri="{FF2B5EF4-FFF2-40B4-BE49-F238E27FC236}">
                <a16:creationId xmlns:a16="http://schemas.microsoft.com/office/drawing/2014/main" id="{BF34D8FD-D439-C585-60C9-768484637C95}"/>
              </a:ext>
            </a:extLst>
          </p:cNvPr>
          <p:cNvSpPr>
            <a:spLocks noGrp="1"/>
          </p:cNvSpPr>
          <p:nvPr>
            <p:ph type="body" sz="quarter" idx="16" hasCustomPrompt="1"/>
          </p:nvPr>
        </p:nvSpPr>
        <p:spPr>
          <a:xfrm>
            <a:off x="3491880"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1" name="Text Placeholder 18">
            <a:extLst>
              <a:ext uri="{FF2B5EF4-FFF2-40B4-BE49-F238E27FC236}">
                <a16:creationId xmlns:a16="http://schemas.microsoft.com/office/drawing/2014/main" id="{193BB598-82AD-00E6-E5E6-346BC5A5F35C}"/>
              </a:ext>
            </a:extLst>
          </p:cNvPr>
          <p:cNvSpPr>
            <a:spLocks noGrp="1"/>
          </p:cNvSpPr>
          <p:nvPr>
            <p:ph type="body" sz="quarter" idx="17" hasCustomPrompt="1"/>
          </p:nvPr>
        </p:nvSpPr>
        <p:spPr>
          <a:xfrm>
            <a:off x="6276477"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2" name="Text Placeholder 22">
            <a:extLst>
              <a:ext uri="{FF2B5EF4-FFF2-40B4-BE49-F238E27FC236}">
                <a16:creationId xmlns:a16="http://schemas.microsoft.com/office/drawing/2014/main" id="{E04181D7-E464-2844-E645-11232219FC42}"/>
              </a:ext>
            </a:extLst>
          </p:cNvPr>
          <p:cNvSpPr>
            <a:spLocks noGrp="1"/>
          </p:cNvSpPr>
          <p:nvPr>
            <p:ph type="body" sz="quarter" idx="18" hasCustomPrompt="1"/>
          </p:nvPr>
        </p:nvSpPr>
        <p:spPr>
          <a:xfrm>
            <a:off x="1303113"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1</a:t>
            </a:r>
          </a:p>
        </p:txBody>
      </p:sp>
      <p:sp>
        <p:nvSpPr>
          <p:cNvPr id="23" name="Text Placeholder 22">
            <a:extLst>
              <a:ext uri="{FF2B5EF4-FFF2-40B4-BE49-F238E27FC236}">
                <a16:creationId xmlns:a16="http://schemas.microsoft.com/office/drawing/2014/main" id="{3F73F7D4-80DA-7A2C-637C-E29954E1CDAE}"/>
              </a:ext>
            </a:extLst>
          </p:cNvPr>
          <p:cNvSpPr>
            <a:spLocks noGrp="1"/>
          </p:cNvSpPr>
          <p:nvPr>
            <p:ph type="body" sz="quarter" idx="19" hasCustomPrompt="1"/>
          </p:nvPr>
        </p:nvSpPr>
        <p:spPr>
          <a:xfrm>
            <a:off x="4067944"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2</a:t>
            </a:r>
          </a:p>
        </p:txBody>
      </p:sp>
      <p:sp>
        <p:nvSpPr>
          <p:cNvPr id="24" name="Text Placeholder 22">
            <a:extLst>
              <a:ext uri="{FF2B5EF4-FFF2-40B4-BE49-F238E27FC236}">
                <a16:creationId xmlns:a16="http://schemas.microsoft.com/office/drawing/2014/main" id="{AB024A39-0968-EEA0-E9ED-CC05805E1994}"/>
              </a:ext>
            </a:extLst>
          </p:cNvPr>
          <p:cNvSpPr>
            <a:spLocks noGrp="1"/>
          </p:cNvSpPr>
          <p:nvPr>
            <p:ph type="body" sz="quarter" idx="20" hasCustomPrompt="1"/>
          </p:nvPr>
        </p:nvSpPr>
        <p:spPr>
          <a:xfrm>
            <a:off x="6852541"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3</a:t>
            </a:r>
          </a:p>
        </p:txBody>
      </p:sp>
      <p:sp>
        <p:nvSpPr>
          <p:cNvPr id="25" name="Slide Number Placeholder 24">
            <a:extLst>
              <a:ext uri="{FF2B5EF4-FFF2-40B4-BE49-F238E27FC236}">
                <a16:creationId xmlns:a16="http://schemas.microsoft.com/office/drawing/2014/main" id="{FBDCAAD4-676E-FF00-AEB6-54E09C733BB1}"/>
              </a:ext>
            </a:extLst>
          </p:cNvPr>
          <p:cNvSpPr>
            <a:spLocks noGrp="1"/>
          </p:cNvSpPr>
          <p:nvPr>
            <p:ph type="sldNum" sz="quarter" idx="21"/>
          </p:nvPr>
        </p:nvSpPr>
        <p:spPr/>
        <p:txBody>
          <a:bodyPr/>
          <a:lstStyle/>
          <a:p>
            <a:fld id="{33DC2AB1-3121-DC42-81EB-8FDD8A73E93A}" type="slidenum">
              <a:rPr lang="en-GB"/>
              <a:pPr/>
              <a:t>‹#›</a:t>
            </a:fld>
            <a:endParaRPr lang="en-GB"/>
          </a:p>
        </p:txBody>
      </p:sp>
      <p:sp>
        <p:nvSpPr>
          <p:cNvPr id="4" name="Freeform 3">
            <a:extLst>
              <a:ext uri="{FF2B5EF4-FFF2-40B4-BE49-F238E27FC236}">
                <a16:creationId xmlns:a16="http://schemas.microsoft.com/office/drawing/2014/main" id="{2F47B43B-0AC7-493C-C619-FC319D41A890}"/>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3FD297D2-19C3-B47B-B2C6-57CA0D8ABD8A}"/>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CD139418-391B-8058-E810-D5FA4E418F72}"/>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E3B7DE0E-8499-9691-92D3-B288259AEF1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AB10A71C-C512-DA3D-18A3-0531DE2E9E0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FEA73F70-E34B-98FF-3A4A-3CA03817B7F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E7CFABE4-0393-7101-4B3B-3B640C89DF6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8E316DE-6246-43AD-3570-248D377F766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AF0C731B-8772-FBD2-574D-B034D400C80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DB188908-5957-5052-29F6-873626E0CE9F}"/>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82E09CAD-5BE1-E1B1-8D2C-53BCA13C322B}"/>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25D41A94-AB9F-19B8-08BA-8253674CB0E7}"/>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CF9D2E57-032B-680B-4DF2-0071D3319882}"/>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1ED99283-E497-3C5D-CA5C-64EEC5CA22E7}"/>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2D1956A5-D6F4-12B5-7E5C-523D17738AFA}"/>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2FCE1FD1-A8B0-54B5-15A5-D11EE92C04A0}"/>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63ABF02E-6F91-EF55-B12F-B47B688AB8E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6EF2E624-DE68-8B34-BDBB-7458312A8AAA}"/>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8960C1C0-6520-A896-3200-BCF05E7D9065}"/>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8FF6C805-B894-70D5-9A9E-382D07FD74B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48A71D87-1F30-C987-F6DB-91CFE3EBCA59}"/>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A86CBE8B-7D69-08F3-CB68-DD60A94A157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8881DE65-680B-9338-5529-7A26AA368F61}"/>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EE20BCB9-6E33-3451-ABEC-B410933D87EF}"/>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E07E6136-9F0C-4C95-A6D4-F223ADC1B3B1}"/>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251EC2B9-DCE4-2279-D443-6DFDD6A4AA91}"/>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B29E0A08-6F6B-29B4-1509-F24589708D0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3131B6F3-438F-4992-D941-92B58558CC1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D868E6AE-7297-AE34-77B1-96CEF4D419DD}"/>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6C8BB078-D499-77A2-01E7-0D76C9D8AF29}"/>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CA1CDB49-1C87-8C47-4B42-A1FDDECE04FA}"/>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75AC83C6-7FAC-22A9-09ED-02578A44B35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852BAFC-4E78-F7C8-D355-91998F34CFFE}"/>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0E5362BD-5233-DC67-D856-D8ADE9FD3BE2}"/>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CD04F750-831B-FB21-4FCD-6DB7BC40E27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B57FE618-6B38-762C-CCD4-6750D8D48A10}"/>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8512C49A-0D08-833E-5F2D-87753D1B470D}"/>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633A3122-7982-8908-6575-58E5AE19091C}"/>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24FB8A56-6EB9-E7DB-7E63-9D86A6D7DB6A}"/>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0D0DDB70-4693-96EE-A4AA-0AD952FD1F2E}"/>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4A98785F-360A-0875-461C-7D1B39B7259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E5062925-33FC-7C62-B7A2-D119D9BA141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AE97CB31-D486-9FD8-5D68-1AAE0F6A5B0F}"/>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42B79305-1D53-A16E-AF2D-8A70E6A43228}"/>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E1809BB9-9886-3DA9-A336-537047408EF4}"/>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622F7642-B9E3-00C3-97AD-E3D7CF9E6A2B}"/>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60" name="Oval 59">
            <a:extLst>
              <a:ext uri="{FF2B5EF4-FFF2-40B4-BE49-F238E27FC236}">
                <a16:creationId xmlns:a16="http://schemas.microsoft.com/office/drawing/2014/main" id="{04436180-2FFF-26B8-EC0C-1BA1A7988C3D}"/>
              </a:ext>
            </a:extLst>
          </p:cNvPr>
          <p:cNvSpPr/>
          <p:nvPr userDrawn="1"/>
        </p:nvSpPr>
        <p:spPr>
          <a:xfrm>
            <a:off x="3309166"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61" name="Oval 60">
            <a:extLst>
              <a:ext uri="{FF2B5EF4-FFF2-40B4-BE49-F238E27FC236}">
                <a16:creationId xmlns:a16="http://schemas.microsoft.com/office/drawing/2014/main" id="{37B40338-9877-1AD8-6369-E22FDAD69D44}"/>
              </a:ext>
            </a:extLst>
          </p:cNvPr>
          <p:cNvSpPr/>
          <p:nvPr userDrawn="1"/>
        </p:nvSpPr>
        <p:spPr>
          <a:xfrm>
            <a:off x="6090602" y="1607848"/>
            <a:ext cx="2519999" cy="2520000"/>
          </a:xfrm>
          <a:prstGeom prst="ellipse">
            <a:avLst/>
          </a:prstGeom>
          <a:solidFill>
            <a:schemeClr val="accent2"/>
          </a:solidFill>
          <a:ln w="0" cap="flat">
            <a:noFill/>
            <a:prstDash val="solid"/>
            <a:miter/>
          </a:ln>
        </p:spPr>
        <p:txBody>
          <a:bodyPr rtlCol="0" anchor="ctr"/>
          <a:lstStyle/>
          <a:p>
            <a:pPr>
              <a:lnSpc>
                <a:spcPts val="1400"/>
              </a:lnSpc>
            </a:pPr>
            <a:endParaRPr lang="en-AD" sz="1100"/>
          </a:p>
        </p:txBody>
      </p:sp>
      <p:sp>
        <p:nvSpPr>
          <p:cNvPr id="62" name="Oval 61">
            <a:extLst>
              <a:ext uri="{FF2B5EF4-FFF2-40B4-BE49-F238E27FC236}">
                <a16:creationId xmlns:a16="http://schemas.microsoft.com/office/drawing/2014/main" id="{45B112A9-C560-470A-84BE-F8334C918976}"/>
              </a:ext>
            </a:extLst>
          </p:cNvPr>
          <p:cNvSpPr/>
          <p:nvPr userDrawn="1"/>
        </p:nvSpPr>
        <p:spPr>
          <a:xfrm>
            <a:off x="543157"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Tree>
    <p:extLst>
      <p:ext uri="{BB962C8B-B14F-4D97-AF65-F5344CB8AC3E}">
        <p14:creationId xmlns:p14="http://schemas.microsoft.com/office/powerpoint/2010/main" val="294570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Main Points bi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25" name="Rounded Rectangle 24">
            <a:extLst>
              <a:ext uri="{FF2B5EF4-FFF2-40B4-BE49-F238E27FC236}">
                <a16:creationId xmlns:a16="http://schemas.microsoft.com/office/drawing/2014/main" id="{E18C04F7-59E4-206D-D371-FC10FF644FEB}"/>
              </a:ext>
            </a:extLst>
          </p:cNvPr>
          <p:cNvSpPr/>
          <p:nvPr/>
        </p:nvSpPr>
        <p:spPr>
          <a:xfrm>
            <a:off x="3312001"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26" name="Rounded Rectangle 25">
            <a:extLst>
              <a:ext uri="{FF2B5EF4-FFF2-40B4-BE49-F238E27FC236}">
                <a16:creationId xmlns:a16="http://schemas.microsoft.com/office/drawing/2014/main" id="{D69BC66D-F86E-9F83-699D-198378138503}"/>
              </a:ext>
            </a:extLst>
          </p:cNvPr>
          <p:cNvSpPr/>
          <p:nvPr/>
        </p:nvSpPr>
        <p:spPr>
          <a:xfrm>
            <a:off x="6084774" y="1800599"/>
            <a:ext cx="2519999" cy="2381934"/>
          </a:xfrm>
          <a:prstGeom prst="roundRect">
            <a:avLst>
              <a:gd name="adj" fmla="val 3228"/>
            </a:avLst>
          </a:prstGeom>
          <a:solidFill>
            <a:schemeClr val="accent2"/>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rmAutofit/>
          </a:bodyPr>
          <a:lstStyle>
            <a:lvl1pPr marL="0" indent="0">
              <a:buNone/>
              <a:defRPr sz="1400"/>
            </a:lvl1pPr>
          </a:lstStyle>
          <a:p>
            <a:pPr lvl="0"/>
            <a:r>
              <a:rPr lang="en-GB"/>
              <a:t>Click to edit subtitle</a:t>
            </a:r>
          </a:p>
        </p:txBody>
      </p:sp>
      <p:sp>
        <p:nvSpPr>
          <p:cNvPr id="6" name="Freeform 5">
            <a:extLst>
              <a:ext uri="{FF2B5EF4-FFF2-40B4-BE49-F238E27FC236}">
                <a16:creationId xmlns:a16="http://schemas.microsoft.com/office/drawing/2014/main" id="{FB56C177-45DA-E564-780E-21146B0E97DA}"/>
              </a:ext>
            </a:extLst>
          </p:cNvPr>
          <p:cNvSpPr/>
          <p:nvPr/>
        </p:nvSpPr>
        <p:spPr>
          <a:xfrm>
            <a:off x="6806856" y="1257949"/>
            <a:ext cx="1086401" cy="1086834"/>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9" name="Freeform 8">
            <a:extLst>
              <a:ext uri="{FF2B5EF4-FFF2-40B4-BE49-F238E27FC236}">
                <a16:creationId xmlns:a16="http://schemas.microsoft.com/office/drawing/2014/main" id="{13C03F4C-A821-50F4-E6D8-CEB87E7C545B}"/>
              </a:ext>
            </a:extLst>
          </p:cNvPr>
          <p:cNvSpPr/>
          <p:nvPr/>
        </p:nvSpPr>
        <p:spPr>
          <a:xfrm>
            <a:off x="4025965" y="1257949"/>
            <a:ext cx="1086401" cy="1086834"/>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0" name="Rounded Rectangle 9">
            <a:extLst>
              <a:ext uri="{FF2B5EF4-FFF2-40B4-BE49-F238E27FC236}">
                <a16:creationId xmlns:a16="http://schemas.microsoft.com/office/drawing/2014/main" id="{6DDB390A-0DA3-C596-2DD0-63EEE7C49DEA}"/>
              </a:ext>
            </a:extLst>
          </p:cNvPr>
          <p:cNvSpPr/>
          <p:nvPr/>
        </p:nvSpPr>
        <p:spPr>
          <a:xfrm>
            <a:off x="539107"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11" name="Freeform 10">
            <a:extLst>
              <a:ext uri="{FF2B5EF4-FFF2-40B4-BE49-F238E27FC236}">
                <a16:creationId xmlns:a16="http://schemas.microsoft.com/office/drawing/2014/main" id="{995025C4-9557-E76F-004C-B36BD288F987}"/>
              </a:ext>
            </a:extLst>
          </p:cNvPr>
          <p:cNvSpPr/>
          <p:nvPr/>
        </p:nvSpPr>
        <p:spPr>
          <a:xfrm>
            <a:off x="1255906" y="1257949"/>
            <a:ext cx="1086401" cy="1086834"/>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2" name="Text Placeholder 18">
            <a:extLst>
              <a:ext uri="{FF2B5EF4-FFF2-40B4-BE49-F238E27FC236}">
                <a16:creationId xmlns:a16="http://schemas.microsoft.com/office/drawing/2014/main" id="{70F13EB0-0E2D-5F8F-CF9C-0706FD6BB806}"/>
              </a:ext>
            </a:extLst>
          </p:cNvPr>
          <p:cNvSpPr>
            <a:spLocks noGrp="1"/>
          </p:cNvSpPr>
          <p:nvPr>
            <p:ph type="body" sz="quarter" idx="15" hasCustomPrompt="1"/>
          </p:nvPr>
        </p:nvSpPr>
        <p:spPr>
          <a:xfrm>
            <a:off x="725208"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3" name="Text Placeholder 18">
            <a:extLst>
              <a:ext uri="{FF2B5EF4-FFF2-40B4-BE49-F238E27FC236}">
                <a16:creationId xmlns:a16="http://schemas.microsoft.com/office/drawing/2014/main" id="{341C705C-E0D9-31CB-FE5C-4CE82A7E7A38}"/>
              </a:ext>
            </a:extLst>
          </p:cNvPr>
          <p:cNvSpPr>
            <a:spLocks noGrp="1"/>
          </p:cNvSpPr>
          <p:nvPr>
            <p:ph type="body" sz="quarter" idx="16" hasCustomPrompt="1"/>
          </p:nvPr>
        </p:nvSpPr>
        <p:spPr>
          <a:xfrm>
            <a:off x="3491880"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4" name="Text Placeholder 18">
            <a:extLst>
              <a:ext uri="{FF2B5EF4-FFF2-40B4-BE49-F238E27FC236}">
                <a16:creationId xmlns:a16="http://schemas.microsoft.com/office/drawing/2014/main" id="{A3C4DA9E-15E7-F95D-E5AB-4680B9AD5951}"/>
              </a:ext>
            </a:extLst>
          </p:cNvPr>
          <p:cNvSpPr>
            <a:spLocks noGrp="1"/>
          </p:cNvSpPr>
          <p:nvPr>
            <p:ph type="body" sz="quarter" idx="17" hasCustomPrompt="1"/>
          </p:nvPr>
        </p:nvSpPr>
        <p:spPr>
          <a:xfrm>
            <a:off x="6275932"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5" name="Text Placeholder 22">
            <a:extLst>
              <a:ext uri="{FF2B5EF4-FFF2-40B4-BE49-F238E27FC236}">
                <a16:creationId xmlns:a16="http://schemas.microsoft.com/office/drawing/2014/main" id="{3712DEC7-BDF4-9ECD-066C-46585EF5C4CF}"/>
              </a:ext>
            </a:extLst>
          </p:cNvPr>
          <p:cNvSpPr>
            <a:spLocks noGrp="1"/>
          </p:cNvSpPr>
          <p:nvPr>
            <p:ph type="body" sz="quarter" idx="18" hasCustomPrompt="1"/>
          </p:nvPr>
        </p:nvSpPr>
        <p:spPr>
          <a:xfrm>
            <a:off x="1299063" y="1312234"/>
            <a:ext cx="992187" cy="950913"/>
          </a:xfrm>
          <a:prstGeom prst="rect">
            <a:avLst/>
          </a:prstGeom>
        </p:spPr>
        <p:txBody>
          <a:bodyPr anchor="ctr" anchorCtr="0">
            <a:normAutofit/>
          </a:bodyPr>
          <a:lstStyle>
            <a:lvl1pPr marL="0" indent="0" algn="ctr">
              <a:buNone/>
              <a:defRPr sz="4800" b="1">
                <a:solidFill>
                  <a:schemeClr val="accent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1</a:t>
            </a:r>
          </a:p>
        </p:txBody>
      </p:sp>
      <p:sp>
        <p:nvSpPr>
          <p:cNvPr id="16" name="Text Placeholder 22">
            <a:extLst>
              <a:ext uri="{FF2B5EF4-FFF2-40B4-BE49-F238E27FC236}">
                <a16:creationId xmlns:a16="http://schemas.microsoft.com/office/drawing/2014/main" id="{54B25FA8-DC76-5653-5098-9E9006DC574F}"/>
              </a:ext>
            </a:extLst>
          </p:cNvPr>
          <p:cNvSpPr>
            <a:spLocks noGrp="1"/>
          </p:cNvSpPr>
          <p:nvPr>
            <p:ph type="body" sz="quarter" idx="19" hasCustomPrompt="1"/>
          </p:nvPr>
        </p:nvSpPr>
        <p:spPr>
          <a:xfrm>
            <a:off x="4067944" y="1312234"/>
            <a:ext cx="992187" cy="950913"/>
          </a:xfrm>
          <a:prstGeom prst="rect">
            <a:avLst/>
          </a:prstGeom>
        </p:spPr>
        <p:txBody>
          <a:bodyPr anchor="ctr" anchorCtr="0">
            <a:normAutofit/>
          </a:bodyPr>
          <a:lstStyle>
            <a:lvl1pPr marL="0" indent="0" algn="ctr">
              <a:buNone/>
              <a:defRPr sz="4800" b="1">
                <a:solidFill>
                  <a:schemeClr val="accent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2</a:t>
            </a:r>
          </a:p>
        </p:txBody>
      </p:sp>
      <p:sp>
        <p:nvSpPr>
          <p:cNvPr id="17" name="Text Placeholder 22">
            <a:extLst>
              <a:ext uri="{FF2B5EF4-FFF2-40B4-BE49-F238E27FC236}">
                <a16:creationId xmlns:a16="http://schemas.microsoft.com/office/drawing/2014/main" id="{95A8BF77-22AA-F7A6-5CF5-72CBE463BB8E}"/>
              </a:ext>
            </a:extLst>
          </p:cNvPr>
          <p:cNvSpPr>
            <a:spLocks noGrp="1"/>
          </p:cNvSpPr>
          <p:nvPr>
            <p:ph type="body" sz="quarter" idx="20" hasCustomPrompt="1"/>
          </p:nvPr>
        </p:nvSpPr>
        <p:spPr>
          <a:xfrm>
            <a:off x="6851996" y="1312234"/>
            <a:ext cx="992187" cy="950913"/>
          </a:xfrm>
          <a:prstGeom prst="rect">
            <a:avLst/>
          </a:prstGeom>
        </p:spPr>
        <p:txBody>
          <a:bodyPr anchor="ctr" anchorCtr="0">
            <a:normAutofit/>
          </a:bodyPr>
          <a:lstStyle>
            <a:lvl1pPr marL="0" indent="0" algn="ctr">
              <a:buNone/>
              <a:defRPr sz="4800" b="1">
                <a:solidFill>
                  <a:schemeClr val="accent2"/>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3</a:t>
            </a:r>
          </a:p>
        </p:txBody>
      </p:sp>
      <p:sp>
        <p:nvSpPr>
          <p:cNvPr id="27" name="Slide Number Placeholder 26">
            <a:extLst>
              <a:ext uri="{FF2B5EF4-FFF2-40B4-BE49-F238E27FC236}">
                <a16:creationId xmlns:a16="http://schemas.microsoft.com/office/drawing/2014/main" id="{293C4491-7F74-7494-233C-B4073ECD7619}"/>
              </a:ext>
            </a:extLst>
          </p:cNvPr>
          <p:cNvSpPr>
            <a:spLocks noGrp="1"/>
          </p:cNvSpPr>
          <p:nvPr>
            <p:ph type="sldNum" sz="quarter" idx="21"/>
          </p:nvPr>
        </p:nvSpPr>
        <p:spPr/>
        <p:txBody>
          <a:bodyPr/>
          <a:lstStyle/>
          <a:p>
            <a:fld id="{33DC2AB1-3121-DC42-81EB-8FDD8A73E93A}" type="slidenum">
              <a:rPr lang="en-GB"/>
              <a:pPr/>
              <a:t>‹#›</a:t>
            </a:fld>
            <a:endParaRPr lang="en-GB"/>
          </a:p>
        </p:txBody>
      </p:sp>
      <p:sp>
        <p:nvSpPr>
          <p:cNvPr id="2" name="Freeform 1">
            <a:extLst>
              <a:ext uri="{FF2B5EF4-FFF2-40B4-BE49-F238E27FC236}">
                <a16:creationId xmlns:a16="http://schemas.microsoft.com/office/drawing/2014/main" id="{498EAD9D-E0D1-54C3-097D-7B28C8DF41E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3" name="Rounded Rectangle 2">
            <a:extLst>
              <a:ext uri="{FF2B5EF4-FFF2-40B4-BE49-F238E27FC236}">
                <a16:creationId xmlns:a16="http://schemas.microsoft.com/office/drawing/2014/main" id="{A39CA580-5FC3-95ED-ABF6-76DBFAED5910}"/>
              </a:ext>
            </a:extLst>
          </p:cNvPr>
          <p:cNvSpPr/>
          <p:nvPr userDrawn="1"/>
        </p:nvSpPr>
        <p:spPr>
          <a:xfrm>
            <a:off x="3312001"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4" name="Rounded Rectangle 3">
            <a:extLst>
              <a:ext uri="{FF2B5EF4-FFF2-40B4-BE49-F238E27FC236}">
                <a16:creationId xmlns:a16="http://schemas.microsoft.com/office/drawing/2014/main" id="{BD75EBEE-0A33-7954-1BE1-B22F2AFD940B}"/>
              </a:ext>
            </a:extLst>
          </p:cNvPr>
          <p:cNvSpPr/>
          <p:nvPr userDrawn="1"/>
        </p:nvSpPr>
        <p:spPr>
          <a:xfrm>
            <a:off x="6084774" y="1800599"/>
            <a:ext cx="2519999" cy="2381934"/>
          </a:xfrm>
          <a:prstGeom prst="roundRect">
            <a:avLst>
              <a:gd name="adj" fmla="val 3228"/>
            </a:avLst>
          </a:prstGeom>
          <a:solidFill>
            <a:schemeClr val="accent2"/>
          </a:solidFill>
          <a:ln w="0" cap="flat">
            <a:noFill/>
            <a:prstDash val="solid"/>
            <a:miter/>
          </a:ln>
        </p:spPr>
        <p:txBody>
          <a:bodyPr rtlCol="0" anchor="ctr">
            <a:normAutofit/>
          </a:bodyPr>
          <a:lstStyle/>
          <a:p>
            <a:pPr>
              <a:lnSpc>
                <a:spcPts val="1400"/>
              </a:lnSpc>
            </a:pPr>
            <a:endParaRPr lang="en-AD" sz="1100">
              <a:solidFill>
                <a:schemeClr val="accent1"/>
              </a:solidFill>
            </a:endParaRPr>
          </a:p>
        </p:txBody>
      </p:sp>
      <p:grpSp>
        <p:nvGrpSpPr>
          <p:cNvPr id="5" name="Graphic 4">
            <a:extLst>
              <a:ext uri="{FF2B5EF4-FFF2-40B4-BE49-F238E27FC236}">
                <a16:creationId xmlns:a16="http://schemas.microsoft.com/office/drawing/2014/main" id="{3C8DB5BF-6F32-0D91-D919-654124C758CB}"/>
              </a:ext>
            </a:extLst>
          </p:cNvPr>
          <p:cNvGrpSpPr>
            <a:grpSpLocks noChangeAspect="1"/>
          </p:cNvGrpSpPr>
          <p:nvPr userDrawn="1"/>
        </p:nvGrpSpPr>
        <p:grpSpPr>
          <a:xfrm>
            <a:off x="540000" y="4632363"/>
            <a:ext cx="2787779" cy="234000"/>
            <a:chOff x="638302" y="6272366"/>
            <a:chExt cx="3044222" cy="255525"/>
          </a:xfrm>
        </p:grpSpPr>
        <p:sp>
          <p:nvSpPr>
            <p:cNvPr id="18" name="Freeform 17">
              <a:extLst>
                <a:ext uri="{FF2B5EF4-FFF2-40B4-BE49-F238E27FC236}">
                  <a16:creationId xmlns:a16="http://schemas.microsoft.com/office/drawing/2014/main" id="{4D785160-C1ED-EB68-9FB7-0C5182F82D58}"/>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54AD10B7-3330-8C15-522F-FC981A09901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5D9C6D28-CDE4-998A-F0E8-BE612BBD86B3}"/>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D1638340-E7E2-0939-0A71-2D9868636AD3}"/>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1C2769A3-45B2-04F7-CB25-4FDD7EF3B31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C4ECF20C-E3FA-8FAF-52CC-9DD444B3DCDD}"/>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B01CC6DE-4C12-0583-A116-8F8118B3AD04}"/>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5EC261B8-81E1-B385-C796-58CC890DC91C}"/>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85445564-11E9-7F04-1225-9648F2472D6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868A0ABA-ECC7-674C-6C8C-7009F0C6EE08}"/>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0C803642-D45D-C3E1-A2E1-CFC8D135DE16}"/>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31D3598-6463-44A9-0758-9AB824A719DB}"/>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DA0FC495-09C4-FC3E-06AE-9B3E770DAECC}"/>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10636211-B18B-81EC-6505-D3B29669D90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8479C6C-B6A9-E5B6-AF6C-355AB62C7FE5}"/>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0274BA10-613E-8669-ED18-D2CA21D531F5}"/>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F0B338D2-1E9F-5916-A20E-F56FAA2E224B}"/>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CD706523-AC7F-64FD-C56C-14FA6DD6E4F5}"/>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6F5E72CD-7756-05A9-E1DD-686C3F63EEA6}"/>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19658B36-F2AA-94C4-BA68-A56C64DF8F79}"/>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DEE0E471-08E4-2ACF-3185-3EACC254D154}"/>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8916D14F-8F40-83D3-8FEF-862B258C7AB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68EF2624-E133-0822-48A6-4103D512F7BA}"/>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D6D83B22-743C-DD7A-FF66-A546087D44B9}"/>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AC725C10-4F23-9534-0CC5-5EDBCE1DFF3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BF215A03-5B54-3F19-44DC-B9AB7A63C37F}"/>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DF42821E-B202-4429-0EFD-B37991F3A05B}"/>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44814221-73CB-C759-C957-AF1F2362E97B}"/>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0DAFA6C0-9EDC-4F2E-EB25-C9E50D1766D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6393806D-D909-5ED0-5C63-75EDC07FA73E}"/>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3E7EBA9E-0F6C-C66C-BAE2-BC8684495BC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A98588B3-92C1-FEA2-21BD-52CEF1AEF80A}"/>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5C14520B-5792-5441-804A-63F00F10057D}"/>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2A240CAE-DE08-C725-65F2-5661796A955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458EDEB3-F9D6-1A0E-0401-7B023DDDDEB5}"/>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E32F31EE-7652-D443-80E2-3CD3142585E0}"/>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F896C03D-0B51-13DF-B339-C44241EFE89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BD2F7D70-6890-55F4-38B1-DCED7E2775A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F4E088B4-B93B-07AE-EB9B-B1AFE96C25A9}"/>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60" name="Freeform 59">
              <a:extLst>
                <a:ext uri="{FF2B5EF4-FFF2-40B4-BE49-F238E27FC236}">
                  <a16:creationId xmlns:a16="http://schemas.microsoft.com/office/drawing/2014/main" id="{4985D955-2AB5-35DA-B65F-3BF96D6632FC}"/>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61" name="Freeform 60">
              <a:extLst>
                <a:ext uri="{FF2B5EF4-FFF2-40B4-BE49-F238E27FC236}">
                  <a16:creationId xmlns:a16="http://schemas.microsoft.com/office/drawing/2014/main" id="{123E4E09-A336-3264-C3D1-DD7F410DBBB9}"/>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62" name="Freeform 61">
              <a:extLst>
                <a:ext uri="{FF2B5EF4-FFF2-40B4-BE49-F238E27FC236}">
                  <a16:creationId xmlns:a16="http://schemas.microsoft.com/office/drawing/2014/main" id="{24B2A29B-1391-D4CD-56EA-FCF17840784B}"/>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63" name="Freeform 62">
              <a:extLst>
                <a:ext uri="{FF2B5EF4-FFF2-40B4-BE49-F238E27FC236}">
                  <a16:creationId xmlns:a16="http://schemas.microsoft.com/office/drawing/2014/main" id="{E575B748-45A9-4303-6E02-96659D2AFDCA}"/>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BECF35A-93DD-E55B-3B31-34CB0F1764F7}"/>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29" name="Freeform 128">
            <a:extLst>
              <a:ext uri="{FF2B5EF4-FFF2-40B4-BE49-F238E27FC236}">
                <a16:creationId xmlns:a16="http://schemas.microsoft.com/office/drawing/2014/main" id="{218C918E-AA7E-D69E-DD6F-821BC5AB73E1}"/>
              </a:ext>
            </a:extLst>
          </p:cNvPr>
          <p:cNvSpPr/>
          <p:nvPr userDrawn="1"/>
        </p:nvSpPr>
        <p:spPr>
          <a:xfrm>
            <a:off x="6806856" y="1257949"/>
            <a:ext cx="1086401" cy="1086834"/>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30" name="Freeform 129">
            <a:extLst>
              <a:ext uri="{FF2B5EF4-FFF2-40B4-BE49-F238E27FC236}">
                <a16:creationId xmlns:a16="http://schemas.microsoft.com/office/drawing/2014/main" id="{6E0AEA9C-4A3F-C135-66D4-50F549D573A7}"/>
              </a:ext>
            </a:extLst>
          </p:cNvPr>
          <p:cNvSpPr/>
          <p:nvPr userDrawn="1"/>
        </p:nvSpPr>
        <p:spPr>
          <a:xfrm>
            <a:off x="4025965" y="1257949"/>
            <a:ext cx="1086401" cy="1086834"/>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31" name="Rounded Rectangle 130">
            <a:extLst>
              <a:ext uri="{FF2B5EF4-FFF2-40B4-BE49-F238E27FC236}">
                <a16:creationId xmlns:a16="http://schemas.microsoft.com/office/drawing/2014/main" id="{BAD06482-D5DE-32DF-9CAC-509A301EB9D6}"/>
              </a:ext>
            </a:extLst>
          </p:cNvPr>
          <p:cNvSpPr/>
          <p:nvPr userDrawn="1"/>
        </p:nvSpPr>
        <p:spPr>
          <a:xfrm>
            <a:off x="539107"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132" name="Freeform 131">
            <a:extLst>
              <a:ext uri="{FF2B5EF4-FFF2-40B4-BE49-F238E27FC236}">
                <a16:creationId xmlns:a16="http://schemas.microsoft.com/office/drawing/2014/main" id="{24829642-80E5-5F2B-A066-E64209DB6056}"/>
              </a:ext>
            </a:extLst>
          </p:cNvPr>
          <p:cNvSpPr/>
          <p:nvPr userDrawn="1"/>
        </p:nvSpPr>
        <p:spPr>
          <a:xfrm>
            <a:off x="1255906" y="1257949"/>
            <a:ext cx="1086401" cy="1086834"/>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Tree>
    <p:extLst>
      <p:ext uri="{BB962C8B-B14F-4D97-AF65-F5344CB8AC3E}">
        <p14:creationId xmlns:p14="http://schemas.microsoft.com/office/powerpoint/2010/main" val="98230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picture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Picture Placeholder 2">
            <a:extLst>
              <a:ext uri="{FF2B5EF4-FFF2-40B4-BE49-F238E27FC236}">
                <a16:creationId xmlns:a16="http://schemas.microsoft.com/office/drawing/2014/main" id="{D7160D19-3DDE-FDD8-9007-150E8D9F8017}"/>
              </a:ext>
            </a:extLst>
          </p:cNvPr>
          <p:cNvSpPr>
            <a:spLocks noGrp="1" noChangeAspect="1"/>
          </p:cNvSpPr>
          <p:nvPr>
            <p:ph type="pic" sz="quarter" idx="15"/>
          </p:nvPr>
        </p:nvSpPr>
        <p:spPr>
          <a:xfrm>
            <a:off x="540000" y="1560169"/>
            <a:ext cx="1800000" cy="1800000"/>
          </a:xfrm>
          <a:prstGeom prst="rect">
            <a:avLst/>
          </a:prstGeom>
          <a:solidFill>
            <a:schemeClr val="bg2"/>
          </a:solidFill>
        </p:spPr>
        <p:txBody>
          <a:bodyPr anchor="ctr" anchorCtr="0">
            <a:normAutofit/>
          </a:bodyPr>
          <a:lstStyle>
            <a:lvl1pPr marL="0" indent="0" algn="ctr">
              <a:buNone/>
              <a:defRPr sz="800">
                <a:solidFill>
                  <a:schemeClr val="accent1"/>
                </a:solidFill>
              </a:defRPr>
            </a:lvl1pPr>
          </a:lstStyle>
          <a:p>
            <a:r>
              <a:rPr lang="el-GR"/>
              <a:t>Κάντε κλικ στο εικονίδιο για να προσθέσετε εικόνα</a:t>
            </a:r>
            <a:endParaRPr lang="en-AD"/>
          </a:p>
        </p:txBody>
      </p:sp>
      <p:sp>
        <p:nvSpPr>
          <p:cNvPr id="3" name="Picture Placeholder 4">
            <a:extLst>
              <a:ext uri="{FF2B5EF4-FFF2-40B4-BE49-F238E27FC236}">
                <a16:creationId xmlns:a16="http://schemas.microsoft.com/office/drawing/2014/main" id="{330F029E-7C48-563D-565A-A4F4C2D08D82}"/>
              </a:ext>
            </a:extLst>
          </p:cNvPr>
          <p:cNvSpPr>
            <a:spLocks noGrp="1" noChangeAspect="1"/>
          </p:cNvSpPr>
          <p:nvPr>
            <p:ph type="pic" sz="quarter" idx="16"/>
          </p:nvPr>
        </p:nvSpPr>
        <p:spPr>
          <a:xfrm>
            <a:off x="4720400" y="1560169"/>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el-GR"/>
              <a:t>Κάντε κλικ στο εικονίδιο για να προσθέσετε εικόνα</a:t>
            </a:r>
            <a:endParaRPr lang="en-AD"/>
          </a:p>
        </p:txBody>
      </p:sp>
      <p:sp>
        <p:nvSpPr>
          <p:cNvPr id="4" name="Picture Placeholder 6">
            <a:extLst>
              <a:ext uri="{FF2B5EF4-FFF2-40B4-BE49-F238E27FC236}">
                <a16:creationId xmlns:a16="http://schemas.microsoft.com/office/drawing/2014/main" id="{0FF73E1F-E634-84BE-45B2-72D657A11F55}"/>
              </a:ext>
            </a:extLst>
          </p:cNvPr>
          <p:cNvSpPr>
            <a:spLocks noGrp="1" noChangeAspect="1"/>
          </p:cNvSpPr>
          <p:nvPr>
            <p:ph type="pic" sz="quarter" idx="17"/>
          </p:nvPr>
        </p:nvSpPr>
        <p:spPr>
          <a:xfrm>
            <a:off x="6810601" y="1571153"/>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el-GR"/>
              <a:t>Κάντε κλικ στο εικονίδιο για να προσθέσετε εικόνα</a:t>
            </a:r>
            <a:endParaRPr lang="en-AD"/>
          </a:p>
        </p:txBody>
      </p:sp>
      <p:sp>
        <p:nvSpPr>
          <p:cNvPr id="5" name="Picture Placeholder 10">
            <a:extLst>
              <a:ext uri="{FF2B5EF4-FFF2-40B4-BE49-F238E27FC236}">
                <a16:creationId xmlns:a16="http://schemas.microsoft.com/office/drawing/2014/main" id="{5968CEBE-D1FB-DD12-20AC-6022A61CCDF1}"/>
              </a:ext>
            </a:extLst>
          </p:cNvPr>
          <p:cNvSpPr>
            <a:spLocks noGrp="1" noChangeAspect="1"/>
          </p:cNvSpPr>
          <p:nvPr>
            <p:ph type="pic" sz="quarter" idx="18"/>
          </p:nvPr>
        </p:nvSpPr>
        <p:spPr>
          <a:xfrm>
            <a:off x="2630200" y="1571153"/>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el-GR"/>
              <a:t>Κάντε κλικ στο εικονίδιο για να προσθέσετε εικόνα</a:t>
            </a:r>
            <a:endParaRPr lang="en-AD"/>
          </a:p>
        </p:txBody>
      </p:sp>
      <p:sp>
        <p:nvSpPr>
          <p:cNvPr id="18" name="Text Placeholder 28">
            <a:extLst>
              <a:ext uri="{FF2B5EF4-FFF2-40B4-BE49-F238E27FC236}">
                <a16:creationId xmlns:a16="http://schemas.microsoft.com/office/drawing/2014/main" id="{96655BCD-79E3-E413-3310-613545F89442}"/>
              </a:ext>
            </a:extLst>
          </p:cNvPr>
          <p:cNvSpPr>
            <a:spLocks noGrp="1"/>
          </p:cNvSpPr>
          <p:nvPr>
            <p:ph type="body" sz="quarter" idx="19" hasCustomPrompt="1"/>
          </p:nvPr>
        </p:nvSpPr>
        <p:spPr>
          <a:xfrm>
            <a:off x="540001"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1" name="Text Placeholder 28">
            <a:extLst>
              <a:ext uri="{FF2B5EF4-FFF2-40B4-BE49-F238E27FC236}">
                <a16:creationId xmlns:a16="http://schemas.microsoft.com/office/drawing/2014/main" id="{1073EEFE-FC8B-8182-54F2-E5D94DEC7C3B}"/>
              </a:ext>
            </a:extLst>
          </p:cNvPr>
          <p:cNvSpPr>
            <a:spLocks noGrp="1"/>
          </p:cNvSpPr>
          <p:nvPr>
            <p:ph type="body" sz="quarter" idx="20" hasCustomPrompt="1"/>
          </p:nvPr>
        </p:nvSpPr>
        <p:spPr>
          <a:xfrm>
            <a:off x="2631136"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2" name="Text Placeholder 28">
            <a:extLst>
              <a:ext uri="{FF2B5EF4-FFF2-40B4-BE49-F238E27FC236}">
                <a16:creationId xmlns:a16="http://schemas.microsoft.com/office/drawing/2014/main" id="{C7EF4248-9911-89C9-E4E7-9D8657EE7965}"/>
              </a:ext>
            </a:extLst>
          </p:cNvPr>
          <p:cNvSpPr>
            <a:spLocks noGrp="1"/>
          </p:cNvSpPr>
          <p:nvPr>
            <p:ph type="body" sz="quarter" idx="21" hasCustomPrompt="1"/>
          </p:nvPr>
        </p:nvSpPr>
        <p:spPr>
          <a:xfrm>
            <a:off x="4722271"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3" name="Text Placeholder 28">
            <a:extLst>
              <a:ext uri="{FF2B5EF4-FFF2-40B4-BE49-F238E27FC236}">
                <a16:creationId xmlns:a16="http://schemas.microsoft.com/office/drawing/2014/main" id="{43972335-D1FB-35F7-6A67-DE5D105728C2}"/>
              </a:ext>
            </a:extLst>
          </p:cNvPr>
          <p:cNvSpPr>
            <a:spLocks noGrp="1"/>
          </p:cNvSpPr>
          <p:nvPr>
            <p:ph type="body" sz="quarter" idx="22" hasCustomPrompt="1"/>
          </p:nvPr>
        </p:nvSpPr>
        <p:spPr>
          <a:xfrm>
            <a:off x="6813407"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4" name="Slide Number Placeholder 23">
            <a:extLst>
              <a:ext uri="{FF2B5EF4-FFF2-40B4-BE49-F238E27FC236}">
                <a16:creationId xmlns:a16="http://schemas.microsoft.com/office/drawing/2014/main" id="{AC5C6E14-56F3-A03C-09E7-C8C49F1CD01F}"/>
              </a:ext>
            </a:extLst>
          </p:cNvPr>
          <p:cNvSpPr>
            <a:spLocks noGrp="1"/>
          </p:cNvSpPr>
          <p:nvPr>
            <p:ph type="sldNum" sz="quarter" idx="23"/>
          </p:nvPr>
        </p:nvSpPr>
        <p:spPr/>
        <p:txBody>
          <a:bodyPr/>
          <a:lstStyle/>
          <a:p>
            <a:fld id="{33DC2AB1-3121-DC42-81EB-8FDD8A73E93A}" type="slidenum">
              <a:rPr lang="en-GB"/>
              <a:pPr/>
              <a:t>‹#›</a:t>
            </a:fld>
            <a:endParaRPr lang="en-GB"/>
          </a:p>
        </p:txBody>
      </p:sp>
      <p:sp>
        <p:nvSpPr>
          <p:cNvPr id="6" name="Freeform 5">
            <a:extLst>
              <a:ext uri="{FF2B5EF4-FFF2-40B4-BE49-F238E27FC236}">
                <a16:creationId xmlns:a16="http://schemas.microsoft.com/office/drawing/2014/main" id="{DD132802-8AFC-F8EA-3201-0CBD64047E8F}"/>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9" name="Graphic 4">
            <a:extLst>
              <a:ext uri="{FF2B5EF4-FFF2-40B4-BE49-F238E27FC236}">
                <a16:creationId xmlns:a16="http://schemas.microsoft.com/office/drawing/2014/main" id="{17A44106-4F78-A393-089A-8965DA4151E3}"/>
              </a:ext>
            </a:extLst>
          </p:cNvPr>
          <p:cNvGrpSpPr>
            <a:grpSpLocks noChangeAspect="1"/>
          </p:cNvGrpSpPr>
          <p:nvPr userDrawn="1"/>
        </p:nvGrpSpPr>
        <p:grpSpPr>
          <a:xfrm>
            <a:off x="540000" y="4632363"/>
            <a:ext cx="2787779" cy="234000"/>
            <a:chOff x="638302" y="6272366"/>
            <a:chExt cx="3044222" cy="255525"/>
          </a:xfrm>
        </p:grpSpPr>
        <p:sp>
          <p:nvSpPr>
            <p:cNvPr id="10" name="Freeform 9">
              <a:extLst>
                <a:ext uri="{FF2B5EF4-FFF2-40B4-BE49-F238E27FC236}">
                  <a16:creationId xmlns:a16="http://schemas.microsoft.com/office/drawing/2014/main" id="{A4C15848-C306-DAFF-7AF0-8D3A468B357F}"/>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467E1EA0-0BFE-7152-6DA2-6F0372F60FB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53A57437-A206-59CB-CB27-BB0F6A60CBC6}"/>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94296292-9EF2-3662-64AB-9B0EBADC7C64}"/>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6270A7CB-D34F-7473-0B0E-A57E38C8A43B}"/>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4FC07040-1C9B-8DD1-FC7D-6459B32E2C21}"/>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CB2F2FF4-D37C-A114-887A-688CACD142C4}"/>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04848A49-848E-3F7E-E107-4306505F4B46}"/>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E2824144-DA1B-7D50-F5ED-316A74BA6EA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1FC97DCA-DA07-3842-F2AF-1D482F1E42D0}"/>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7B79E954-779B-AA34-ADD4-56C927DAC40E}"/>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A257D87E-9AE3-C192-81BD-D4CDC2F15083}"/>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320B17B4-6F87-8566-5030-C7225429219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9C41632B-55B8-A819-A5B2-B09AB7C389C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C5406B50-A943-E4DB-FAC9-9C44C569ECDC}"/>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21063B4-483F-E73F-F834-6B6537F8F7E8}"/>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BC23E87-68B8-DB39-85B2-173758DE5EC2}"/>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8F744311-D071-1E13-CF98-7325591C71C9}"/>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3A2B2CF3-86E1-9241-B40B-68118213ADF2}"/>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E0E7D42-3CBA-0894-CABF-4C34FD41A33C}"/>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A000150A-9A11-87CA-0003-202C295B409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398B7A1B-FE1D-A7FD-CF36-9EBB45E9C16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88849352-B0FB-9955-CDC9-9EC42B304A66}"/>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D9A8F9A0-E9BC-B307-9476-A67A494909FA}"/>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91D3EE18-27AC-B709-DD9D-1EE2DD46052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CD614DA2-6E3B-2D09-9B50-470618B65FEA}"/>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7BC16FCE-5ADE-38AD-6B2B-77562654EC9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35A3127B-7C19-7DE3-FCC7-938888699C8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3036C351-AECE-DE13-0A4F-F2330622EBC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AAB716D9-FFA5-A760-58C5-C66219D66793}"/>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89F6FA4C-5E02-1040-6406-EC8D877DC9AC}"/>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425DDA0-5730-F434-BF74-576B2F426659}"/>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91E760A4-3664-9607-FF9A-EAFB4A416699}"/>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EF7A4D50-4870-3C4A-9E08-2ED26BA6F420}"/>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4EECC84E-784F-E37B-245D-52009963EB7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653DC6D7-36D8-7D3A-3C7C-0BF9FFB96BD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B816A5D2-2E0E-9056-30B8-F2306D787D28}"/>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F0704687-EC6F-6067-AADD-D1E5945ECFFC}"/>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08566991-CAED-B584-C1B3-E0BD93EE3911}"/>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4DF6B38D-DB57-B45F-C5C2-8465996CFEB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1825C72D-20FE-54FA-11AF-74CC5CB8DCDC}"/>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603C684C-32FF-930C-FED9-A285F686F3A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CB54D3C4-1F4E-9A7A-7D73-7747751EB84D}"/>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78B5D028-4BEE-4CAD-0FCC-4D8FF8815DCB}"/>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527045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s page">
    <p:bg>
      <p:bgPr>
        <a:solidFill>
          <a:schemeClr val="accent1"/>
        </a:solidFill>
        <a:effectLst/>
      </p:bgPr>
    </p:bg>
    <p:spTree>
      <p:nvGrpSpPr>
        <p:cNvPr id="1" name=""/>
        <p:cNvGrpSpPr/>
        <p:nvPr/>
      </p:nvGrpSpPr>
      <p:grpSpPr>
        <a:xfrm>
          <a:off x="0" y="0"/>
          <a:ext cx="0" cy="0"/>
          <a:chOff x="0" y="0"/>
          <a:chExt cx="0" cy="0"/>
        </a:xfrm>
      </p:grpSpPr>
      <p:sp>
        <p:nvSpPr>
          <p:cNvPr id="85" name="Title 84">
            <a:extLst>
              <a:ext uri="{FF2B5EF4-FFF2-40B4-BE49-F238E27FC236}">
                <a16:creationId xmlns:a16="http://schemas.microsoft.com/office/drawing/2014/main" id="{9F14251A-2689-9EBC-3C0B-6B4804E082D5}"/>
              </a:ext>
            </a:extLst>
          </p:cNvPr>
          <p:cNvSpPr>
            <a:spLocks noGrp="1"/>
          </p:cNvSpPr>
          <p:nvPr userDrawn="1">
            <p:ph type="title" hasCustomPrompt="1"/>
          </p:nvPr>
        </p:nvSpPr>
        <p:spPr>
          <a:xfrm>
            <a:off x="3443388" y="655082"/>
            <a:ext cx="5084531" cy="369332"/>
          </a:xfrm>
        </p:spPr>
        <p:txBody>
          <a:bodyPr lIns="0" anchor="b" anchorCtr="0"/>
          <a:lstStyle>
            <a:lvl1pPr algn="l">
              <a:defRPr sz="2400">
                <a:solidFill>
                  <a:schemeClr val="bg1"/>
                </a:solidFill>
              </a:defRPr>
            </a:lvl1pPr>
          </a:lstStyle>
          <a:p>
            <a:r>
              <a:rPr lang="en-GB"/>
              <a:t>Click to edit title</a:t>
            </a:r>
          </a:p>
        </p:txBody>
      </p:sp>
      <p:sp>
        <p:nvSpPr>
          <p:cNvPr id="87" name="Text Placeholder 86">
            <a:extLst>
              <a:ext uri="{FF2B5EF4-FFF2-40B4-BE49-F238E27FC236}">
                <a16:creationId xmlns:a16="http://schemas.microsoft.com/office/drawing/2014/main" id="{21204F89-F8C5-2BF3-3102-65480894FB53}"/>
              </a:ext>
            </a:extLst>
          </p:cNvPr>
          <p:cNvSpPr>
            <a:spLocks noGrp="1"/>
          </p:cNvSpPr>
          <p:nvPr userDrawn="1">
            <p:ph type="body" sz="quarter" idx="10" hasCustomPrompt="1"/>
          </p:nvPr>
        </p:nvSpPr>
        <p:spPr>
          <a:xfrm>
            <a:off x="3443388" y="1148475"/>
            <a:ext cx="5084531" cy="1030607"/>
          </a:xfrm>
          <a:prstGeom prst="rect">
            <a:avLst/>
          </a:prstGeom>
        </p:spPr>
        <p:txBody>
          <a:bodyPr lIns="0" tIns="0" rIns="0" bIns="0">
            <a:normAutofit/>
          </a:bodyPr>
          <a:lstStyle>
            <a:lvl1pPr marL="0" indent="0" algn="l">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a:t>
            </a:r>
          </a:p>
        </p:txBody>
      </p:sp>
      <p:grpSp>
        <p:nvGrpSpPr>
          <p:cNvPr id="54" name="Group 53">
            <a:extLst>
              <a:ext uri="{FF2B5EF4-FFF2-40B4-BE49-F238E27FC236}">
                <a16:creationId xmlns:a16="http://schemas.microsoft.com/office/drawing/2014/main" id="{8D75E760-EDAE-07A9-688F-66CEA0DC2D84}"/>
              </a:ext>
            </a:extLst>
          </p:cNvPr>
          <p:cNvGrpSpPr>
            <a:grpSpLocks noChangeAspect="1"/>
          </p:cNvGrpSpPr>
          <p:nvPr userDrawn="1"/>
        </p:nvGrpSpPr>
        <p:grpSpPr>
          <a:xfrm>
            <a:off x="3443387" y="3513485"/>
            <a:ext cx="1795211" cy="369332"/>
            <a:chOff x="650794" y="6104645"/>
            <a:chExt cx="2169815" cy="447422"/>
          </a:xfrm>
        </p:grpSpPr>
        <p:sp>
          <p:nvSpPr>
            <p:cNvPr id="55" name="Freeform 54">
              <a:extLst>
                <a:ext uri="{FF2B5EF4-FFF2-40B4-BE49-F238E27FC236}">
                  <a16:creationId xmlns:a16="http://schemas.microsoft.com/office/drawing/2014/main" id="{FD73D318-9639-2C06-C746-8AEC52E156C8}"/>
                </a:ext>
              </a:extLst>
            </p:cNvPr>
            <p:cNvSpPr/>
            <p:nvPr userDrawn="1"/>
          </p:nvSpPr>
          <p:spPr>
            <a:xfrm>
              <a:off x="650794" y="6104645"/>
              <a:ext cx="666682" cy="447422"/>
            </a:xfrm>
            <a:custGeom>
              <a:avLst/>
              <a:gdLst>
                <a:gd name="connsiteX0" fmla="*/ 391967 w 391966"/>
                <a:gd name="connsiteY0" fmla="*/ 263056 h 263055"/>
                <a:gd name="connsiteX1" fmla="*/ 0 w 391966"/>
                <a:gd name="connsiteY1" fmla="*/ 263056 h 263055"/>
                <a:gd name="connsiteX2" fmla="*/ 0 w 391966"/>
                <a:gd name="connsiteY2" fmla="*/ 0 h 263055"/>
                <a:gd name="connsiteX3" fmla="*/ 391967 w 391966"/>
                <a:gd name="connsiteY3" fmla="*/ 0 h 263055"/>
                <a:gd name="connsiteX4" fmla="*/ 391967 w 391966"/>
                <a:gd name="connsiteY4" fmla="*/ 263056 h 263055"/>
                <a:gd name="connsiteX5" fmla="*/ 5105 w 391966"/>
                <a:gd name="connsiteY5" fmla="*/ 257951 h 263055"/>
                <a:gd name="connsiteX6" fmla="*/ 386861 w 391966"/>
                <a:gd name="connsiteY6" fmla="*/ 257951 h 263055"/>
                <a:gd name="connsiteX7" fmla="*/ 386861 w 391966"/>
                <a:gd name="connsiteY7" fmla="*/ 5106 h 263055"/>
                <a:gd name="connsiteX8" fmla="*/ 5105 w 391966"/>
                <a:gd name="connsiteY8" fmla="*/ 5106 h 263055"/>
                <a:gd name="connsiteX9" fmla="*/ 5105 w 391966"/>
                <a:gd name="connsiteY9" fmla="*/ 257951 h 26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66" h="263055">
                  <a:moveTo>
                    <a:pt x="391967" y="263056"/>
                  </a:moveTo>
                  <a:lnTo>
                    <a:pt x="0" y="263056"/>
                  </a:lnTo>
                  <a:lnTo>
                    <a:pt x="0" y="0"/>
                  </a:lnTo>
                  <a:lnTo>
                    <a:pt x="391967" y="0"/>
                  </a:lnTo>
                  <a:lnTo>
                    <a:pt x="391967" y="263056"/>
                  </a:lnTo>
                  <a:close/>
                  <a:moveTo>
                    <a:pt x="5105" y="257951"/>
                  </a:moveTo>
                  <a:lnTo>
                    <a:pt x="386861" y="257951"/>
                  </a:lnTo>
                  <a:lnTo>
                    <a:pt x="386861" y="5106"/>
                  </a:lnTo>
                  <a:lnTo>
                    <a:pt x="5105" y="5106"/>
                  </a:lnTo>
                  <a:lnTo>
                    <a:pt x="5105" y="257951"/>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6" name="Freeform 55">
              <a:extLst>
                <a:ext uri="{FF2B5EF4-FFF2-40B4-BE49-F238E27FC236}">
                  <a16:creationId xmlns:a16="http://schemas.microsoft.com/office/drawing/2014/main" id="{99B69FF9-D2C2-C765-07C7-88F81035D830}"/>
                </a:ext>
              </a:extLst>
            </p:cNvPr>
            <p:cNvSpPr/>
            <p:nvPr userDrawn="1"/>
          </p:nvSpPr>
          <p:spPr>
            <a:xfrm>
              <a:off x="1404532" y="6164344"/>
              <a:ext cx="94000" cy="111801"/>
            </a:xfrm>
            <a:custGeom>
              <a:avLst/>
              <a:gdLst>
                <a:gd name="connsiteX0" fmla="*/ 42885 w 55266"/>
                <a:gd name="connsiteY0" fmla="*/ 41226 h 65732"/>
                <a:gd name="connsiteX1" fmla="*/ 55266 w 55266"/>
                <a:gd name="connsiteY1" fmla="*/ 45183 h 65732"/>
                <a:gd name="connsiteX2" fmla="*/ 45821 w 55266"/>
                <a:gd name="connsiteY2" fmla="*/ 60627 h 65732"/>
                <a:gd name="connsiteX3" fmla="*/ 28973 w 55266"/>
                <a:gd name="connsiteY3" fmla="*/ 65732 h 65732"/>
                <a:gd name="connsiteX4" fmla="*/ 8169 w 55266"/>
                <a:gd name="connsiteY4" fmla="*/ 57053 h 65732"/>
                <a:gd name="connsiteX5" fmla="*/ 0 w 55266"/>
                <a:gd name="connsiteY5" fmla="*/ 33441 h 65732"/>
                <a:gd name="connsiteX6" fmla="*/ 8169 w 55266"/>
                <a:gd name="connsiteY6" fmla="*/ 8807 h 65732"/>
                <a:gd name="connsiteX7" fmla="*/ 29739 w 55266"/>
                <a:gd name="connsiteY7" fmla="*/ 0 h 65732"/>
                <a:gd name="connsiteX8" fmla="*/ 48629 w 55266"/>
                <a:gd name="connsiteY8" fmla="*/ 6892 h 65732"/>
                <a:gd name="connsiteX9" fmla="*/ 55138 w 55266"/>
                <a:gd name="connsiteY9" fmla="*/ 18635 h 65732"/>
                <a:gd name="connsiteX10" fmla="*/ 42503 w 55266"/>
                <a:gd name="connsiteY10" fmla="*/ 21698 h 65732"/>
                <a:gd name="connsiteX11" fmla="*/ 37779 w 55266"/>
                <a:gd name="connsiteY11" fmla="*/ 13913 h 65732"/>
                <a:gd name="connsiteX12" fmla="*/ 29100 w 55266"/>
                <a:gd name="connsiteY12" fmla="*/ 11105 h 65732"/>
                <a:gd name="connsiteX13" fmla="*/ 17614 w 55266"/>
                <a:gd name="connsiteY13" fmla="*/ 16210 h 65732"/>
                <a:gd name="connsiteX14" fmla="*/ 13274 w 55266"/>
                <a:gd name="connsiteY14" fmla="*/ 32675 h 65732"/>
                <a:gd name="connsiteX15" fmla="*/ 17614 w 55266"/>
                <a:gd name="connsiteY15" fmla="*/ 49778 h 65732"/>
                <a:gd name="connsiteX16" fmla="*/ 28846 w 55266"/>
                <a:gd name="connsiteY16" fmla="*/ 54883 h 65732"/>
                <a:gd name="connsiteX17" fmla="*/ 37652 w 55266"/>
                <a:gd name="connsiteY17" fmla="*/ 51692 h 65732"/>
                <a:gd name="connsiteX18" fmla="*/ 42885 w 55266"/>
                <a:gd name="connsiteY18" fmla="*/ 41481 h 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66" h="65732">
                  <a:moveTo>
                    <a:pt x="42885" y="41226"/>
                  </a:moveTo>
                  <a:lnTo>
                    <a:pt x="55266" y="45183"/>
                  </a:lnTo>
                  <a:cubicBezTo>
                    <a:pt x="53351" y="52075"/>
                    <a:pt x="50160" y="57308"/>
                    <a:pt x="45821" y="60627"/>
                  </a:cubicBezTo>
                  <a:cubicBezTo>
                    <a:pt x="41354" y="63945"/>
                    <a:pt x="35738" y="65732"/>
                    <a:pt x="28973" y="65732"/>
                  </a:cubicBezTo>
                  <a:cubicBezTo>
                    <a:pt x="20549" y="65732"/>
                    <a:pt x="13657" y="62797"/>
                    <a:pt x="8169" y="57053"/>
                  </a:cubicBezTo>
                  <a:cubicBezTo>
                    <a:pt x="2808" y="51310"/>
                    <a:pt x="0" y="43396"/>
                    <a:pt x="0" y="33441"/>
                  </a:cubicBezTo>
                  <a:cubicBezTo>
                    <a:pt x="0" y="22847"/>
                    <a:pt x="2680" y="14678"/>
                    <a:pt x="8169" y="8807"/>
                  </a:cubicBezTo>
                  <a:cubicBezTo>
                    <a:pt x="13657" y="2936"/>
                    <a:pt x="20805" y="0"/>
                    <a:pt x="29739" y="0"/>
                  </a:cubicBezTo>
                  <a:cubicBezTo>
                    <a:pt x="37525" y="0"/>
                    <a:pt x="43779" y="2298"/>
                    <a:pt x="48629" y="6892"/>
                  </a:cubicBezTo>
                  <a:cubicBezTo>
                    <a:pt x="51564" y="9573"/>
                    <a:pt x="53734" y="13530"/>
                    <a:pt x="55138" y="18635"/>
                  </a:cubicBezTo>
                  <a:lnTo>
                    <a:pt x="42503" y="21698"/>
                  </a:lnTo>
                  <a:cubicBezTo>
                    <a:pt x="41737" y="18379"/>
                    <a:pt x="40205" y="15827"/>
                    <a:pt x="37779" y="13913"/>
                  </a:cubicBezTo>
                  <a:cubicBezTo>
                    <a:pt x="35355" y="11998"/>
                    <a:pt x="32547" y="11105"/>
                    <a:pt x="29100" y="11105"/>
                  </a:cubicBezTo>
                  <a:cubicBezTo>
                    <a:pt x="24378" y="11105"/>
                    <a:pt x="20549" y="12764"/>
                    <a:pt x="17614" y="16210"/>
                  </a:cubicBezTo>
                  <a:cubicBezTo>
                    <a:pt x="14678" y="19528"/>
                    <a:pt x="13274" y="25017"/>
                    <a:pt x="13274" y="32675"/>
                  </a:cubicBezTo>
                  <a:cubicBezTo>
                    <a:pt x="13274" y="40716"/>
                    <a:pt x="14678" y="46459"/>
                    <a:pt x="17614" y="49778"/>
                  </a:cubicBezTo>
                  <a:cubicBezTo>
                    <a:pt x="20549" y="53224"/>
                    <a:pt x="24250" y="54883"/>
                    <a:pt x="28846" y="54883"/>
                  </a:cubicBezTo>
                  <a:cubicBezTo>
                    <a:pt x="32291" y="54883"/>
                    <a:pt x="35227" y="53862"/>
                    <a:pt x="37652" y="51692"/>
                  </a:cubicBezTo>
                  <a:cubicBezTo>
                    <a:pt x="40078" y="49522"/>
                    <a:pt x="41864" y="46076"/>
                    <a:pt x="42885" y="41481"/>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7" name="Freeform 56">
              <a:extLst>
                <a:ext uri="{FF2B5EF4-FFF2-40B4-BE49-F238E27FC236}">
                  <a16:creationId xmlns:a16="http://schemas.microsoft.com/office/drawing/2014/main" id="{6211C0F4-CBF4-F833-97F2-0DC131F4AA82}"/>
                </a:ext>
              </a:extLst>
            </p:cNvPr>
            <p:cNvSpPr/>
            <p:nvPr userDrawn="1"/>
          </p:nvSpPr>
          <p:spPr>
            <a:xfrm>
              <a:off x="1512424" y="6194303"/>
              <a:ext cx="80539" cy="81842"/>
            </a:xfrm>
            <a:custGeom>
              <a:avLst/>
              <a:gdLst>
                <a:gd name="connsiteX0" fmla="*/ 0 w 47352"/>
                <a:gd name="connsiteY0" fmla="*/ 23357 h 48118"/>
                <a:gd name="connsiteX1" fmla="*/ 2936 w 47352"/>
                <a:gd name="connsiteY1" fmla="*/ 11615 h 48118"/>
                <a:gd name="connsiteX2" fmla="*/ 11360 w 47352"/>
                <a:gd name="connsiteY2" fmla="*/ 2936 h 48118"/>
                <a:gd name="connsiteX3" fmla="*/ 23613 w 47352"/>
                <a:gd name="connsiteY3" fmla="*/ 0 h 48118"/>
                <a:gd name="connsiteX4" fmla="*/ 40716 w 47352"/>
                <a:gd name="connsiteY4" fmla="*/ 6765 h 48118"/>
                <a:gd name="connsiteX5" fmla="*/ 47353 w 47352"/>
                <a:gd name="connsiteY5" fmla="*/ 23868 h 48118"/>
                <a:gd name="connsiteX6" fmla="*/ 40588 w 47352"/>
                <a:gd name="connsiteY6" fmla="*/ 41226 h 48118"/>
                <a:gd name="connsiteX7" fmla="*/ 23613 w 47352"/>
                <a:gd name="connsiteY7" fmla="*/ 48119 h 48118"/>
                <a:gd name="connsiteX8" fmla="*/ 11615 w 47352"/>
                <a:gd name="connsiteY8" fmla="*/ 45311 h 48118"/>
                <a:gd name="connsiteX9" fmla="*/ 2936 w 47352"/>
                <a:gd name="connsiteY9" fmla="*/ 36887 h 48118"/>
                <a:gd name="connsiteX10" fmla="*/ 0 w 47352"/>
                <a:gd name="connsiteY10" fmla="*/ 23485 h 48118"/>
                <a:gd name="connsiteX11" fmla="*/ 12509 w 47352"/>
                <a:gd name="connsiteY11" fmla="*/ 23995 h 48118"/>
                <a:gd name="connsiteX12" fmla="*/ 15700 w 47352"/>
                <a:gd name="connsiteY12" fmla="*/ 34462 h 48118"/>
                <a:gd name="connsiteX13" fmla="*/ 23741 w 47352"/>
                <a:gd name="connsiteY13" fmla="*/ 38035 h 48118"/>
                <a:gd name="connsiteX14" fmla="*/ 31781 w 47352"/>
                <a:gd name="connsiteY14" fmla="*/ 34462 h 48118"/>
                <a:gd name="connsiteX15" fmla="*/ 34972 w 47352"/>
                <a:gd name="connsiteY15" fmla="*/ 23868 h 48118"/>
                <a:gd name="connsiteX16" fmla="*/ 31781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6"/>
                  </a:cubicBezTo>
                  <a:cubicBezTo>
                    <a:pt x="15061" y="894"/>
                    <a:pt x="19145" y="0"/>
                    <a:pt x="23613" y="0"/>
                  </a:cubicBezTo>
                  <a:cubicBezTo>
                    <a:pt x="30633" y="0"/>
                    <a:pt x="36249" y="2298"/>
                    <a:pt x="40716" y="6765"/>
                  </a:cubicBezTo>
                  <a:cubicBezTo>
                    <a:pt x="45183" y="11232"/>
                    <a:pt x="47353" y="16976"/>
                    <a:pt x="47353" y="23868"/>
                  </a:cubicBezTo>
                  <a:cubicBezTo>
                    <a:pt x="47353" y="30760"/>
                    <a:pt x="45056" y="36631"/>
                    <a:pt x="40588" y="41226"/>
                  </a:cubicBezTo>
                  <a:cubicBezTo>
                    <a:pt x="36121" y="45821"/>
                    <a:pt x="30505" y="48119"/>
                    <a:pt x="23613" y="48119"/>
                  </a:cubicBezTo>
                  <a:cubicBezTo>
                    <a:pt x="19401" y="48119"/>
                    <a:pt x="15316" y="47225"/>
                    <a:pt x="11615" y="45311"/>
                  </a:cubicBezTo>
                  <a:cubicBezTo>
                    <a:pt x="7786" y="43396"/>
                    <a:pt x="4850" y="40588"/>
                    <a:pt x="2936" y="36887"/>
                  </a:cubicBezTo>
                  <a:cubicBezTo>
                    <a:pt x="894" y="33185"/>
                    <a:pt x="0" y="28718"/>
                    <a:pt x="0" y="23485"/>
                  </a:cubicBezTo>
                  <a:close/>
                  <a:moveTo>
                    <a:pt x="12509" y="23995"/>
                  </a:moveTo>
                  <a:cubicBezTo>
                    <a:pt x="12509" y="28591"/>
                    <a:pt x="13529" y="32037"/>
                    <a:pt x="15700" y="34462"/>
                  </a:cubicBezTo>
                  <a:cubicBezTo>
                    <a:pt x="17869" y="36887"/>
                    <a:pt x="20550" y="38035"/>
                    <a:pt x="23741" y="38035"/>
                  </a:cubicBezTo>
                  <a:cubicBezTo>
                    <a:pt x="26932" y="38035"/>
                    <a:pt x="29611" y="36887"/>
                    <a:pt x="31781" y="34462"/>
                  </a:cubicBezTo>
                  <a:cubicBezTo>
                    <a:pt x="33951" y="32037"/>
                    <a:pt x="34972" y="28463"/>
                    <a:pt x="34972" y="23868"/>
                  </a:cubicBezTo>
                  <a:cubicBezTo>
                    <a:pt x="34972" y="19273"/>
                    <a:pt x="33951" y="15954"/>
                    <a:pt x="31781" y="13529"/>
                  </a:cubicBezTo>
                  <a:cubicBezTo>
                    <a:pt x="29611" y="11104"/>
                    <a:pt x="26932" y="9956"/>
                    <a:pt x="23741" y="9956"/>
                  </a:cubicBezTo>
                  <a:cubicBezTo>
                    <a:pt x="20550" y="9956"/>
                    <a:pt x="17869" y="11104"/>
                    <a:pt x="15700" y="13529"/>
                  </a:cubicBezTo>
                  <a:cubicBezTo>
                    <a:pt x="13529" y="15954"/>
                    <a:pt x="12509" y="19401"/>
                    <a:pt x="12509" y="23995"/>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8" name="Freeform 57">
              <a:extLst>
                <a:ext uri="{FF2B5EF4-FFF2-40B4-BE49-F238E27FC236}">
                  <a16:creationId xmlns:a16="http://schemas.microsoft.com/office/drawing/2014/main" id="{4017E033-80E2-1143-19C9-E28476C528F9}"/>
                </a:ext>
              </a:extLst>
            </p:cNvPr>
            <p:cNvSpPr/>
            <p:nvPr userDrawn="1"/>
          </p:nvSpPr>
          <p:spPr>
            <a:xfrm>
              <a:off x="1607076" y="6224696"/>
              <a:ext cx="40595" cy="20623"/>
            </a:xfrm>
            <a:custGeom>
              <a:avLst/>
              <a:gdLst>
                <a:gd name="connsiteX0" fmla="*/ 0 w 23867"/>
                <a:gd name="connsiteY0" fmla="*/ 12125 h 12125"/>
                <a:gd name="connsiteX1" fmla="*/ 0 w 23867"/>
                <a:gd name="connsiteY1" fmla="*/ 0 h 12125"/>
                <a:gd name="connsiteX2" fmla="*/ 23868 w 23867"/>
                <a:gd name="connsiteY2" fmla="*/ 0 h 12125"/>
                <a:gd name="connsiteX3" fmla="*/ 23868 w 23867"/>
                <a:gd name="connsiteY3" fmla="*/ 12125 h 12125"/>
                <a:gd name="connsiteX4" fmla="*/ 0 w 23867"/>
                <a:gd name="connsiteY4" fmla="*/ 12125 h 1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7" h="12125">
                  <a:moveTo>
                    <a:pt x="0" y="12125"/>
                  </a:moveTo>
                  <a:lnTo>
                    <a:pt x="0" y="0"/>
                  </a:lnTo>
                  <a:lnTo>
                    <a:pt x="23868" y="0"/>
                  </a:lnTo>
                  <a:lnTo>
                    <a:pt x="23868" y="12125"/>
                  </a:lnTo>
                  <a:lnTo>
                    <a:pt x="0" y="12125"/>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9" name="Freeform 58">
              <a:extLst>
                <a:ext uri="{FF2B5EF4-FFF2-40B4-BE49-F238E27FC236}">
                  <a16:creationId xmlns:a16="http://schemas.microsoft.com/office/drawing/2014/main" id="{61767C7B-2136-5374-E6D5-3B80AEC2B36E}"/>
                </a:ext>
              </a:extLst>
            </p:cNvPr>
            <p:cNvSpPr/>
            <p:nvPr userDrawn="1"/>
          </p:nvSpPr>
          <p:spPr>
            <a:xfrm>
              <a:off x="1650494" y="6164561"/>
              <a:ext cx="53184" cy="109629"/>
            </a:xfrm>
            <a:custGeom>
              <a:avLst/>
              <a:gdLst>
                <a:gd name="connsiteX0" fmla="*/ 0 w 31269"/>
                <a:gd name="connsiteY0" fmla="*/ 18507 h 64455"/>
                <a:gd name="connsiteX1" fmla="*/ 6764 w 31269"/>
                <a:gd name="connsiteY1" fmla="*/ 18507 h 64455"/>
                <a:gd name="connsiteX2" fmla="*/ 6764 w 31269"/>
                <a:gd name="connsiteY2" fmla="*/ 15061 h 64455"/>
                <a:gd name="connsiteX3" fmla="*/ 8040 w 31269"/>
                <a:gd name="connsiteY3" fmla="*/ 6382 h 64455"/>
                <a:gd name="connsiteX4" fmla="*/ 12636 w 31269"/>
                <a:gd name="connsiteY4" fmla="*/ 1787 h 64455"/>
                <a:gd name="connsiteX5" fmla="*/ 21059 w 31269"/>
                <a:gd name="connsiteY5" fmla="*/ 0 h 64455"/>
                <a:gd name="connsiteX6" fmla="*/ 31270 w 31269"/>
                <a:gd name="connsiteY6" fmla="*/ 1532 h 64455"/>
                <a:gd name="connsiteX7" fmla="*/ 29611 w 31269"/>
                <a:gd name="connsiteY7" fmla="*/ 9956 h 64455"/>
                <a:gd name="connsiteX8" fmla="*/ 23995 w 31269"/>
                <a:gd name="connsiteY8" fmla="*/ 9317 h 64455"/>
                <a:gd name="connsiteX9" fmla="*/ 20166 w 31269"/>
                <a:gd name="connsiteY9" fmla="*/ 10594 h 64455"/>
                <a:gd name="connsiteX10" fmla="*/ 19017 w 31269"/>
                <a:gd name="connsiteY10" fmla="*/ 15316 h 64455"/>
                <a:gd name="connsiteX11" fmla="*/ 19017 w 31269"/>
                <a:gd name="connsiteY11" fmla="*/ 18507 h 64455"/>
                <a:gd name="connsiteX12" fmla="*/ 28079 w 31269"/>
                <a:gd name="connsiteY12" fmla="*/ 18507 h 64455"/>
                <a:gd name="connsiteX13" fmla="*/ 28079 w 31269"/>
                <a:gd name="connsiteY13" fmla="*/ 28080 h 64455"/>
                <a:gd name="connsiteX14" fmla="*/ 19017 w 31269"/>
                <a:gd name="connsiteY14" fmla="*/ 28080 h 64455"/>
                <a:gd name="connsiteX15" fmla="*/ 19017 w 31269"/>
                <a:gd name="connsiteY15" fmla="*/ 64456 h 64455"/>
                <a:gd name="connsiteX16" fmla="*/ 6892 w 31269"/>
                <a:gd name="connsiteY16" fmla="*/ 64456 h 64455"/>
                <a:gd name="connsiteX17" fmla="*/ 6892 w 31269"/>
                <a:gd name="connsiteY17" fmla="*/ 28080 h 64455"/>
                <a:gd name="connsiteX18" fmla="*/ 127 w 31269"/>
                <a:gd name="connsiteY18" fmla="*/ 28080 h 64455"/>
                <a:gd name="connsiteX19" fmla="*/ 127 w 31269"/>
                <a:gd name="connsiteY19" fmla="*/ 18507 h 6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69" h="64455">
                  <a:moveTo>
                    <a:pt x="0" y="18507"/>
                  </a:moveTo>
                  <a:lnTo>
                    <a:pt x="6764" y="18507"/>
                  </a:lnTo>
                  <a:lnTo>
                    <a:pt x="6764" y="15061"/>
                  </a:lnTo>
                  <a:cubicBezTo>
                    <a:pt x="6764" y="11232"/>
                    <a:pt x="7148" y="8296"/>
                    <a:pt x="8040" y="6382"/>
                  </a:cubicBezTo>
                  <a:cubicBezTo>
                    <a:pt x="8807" y="4467"/>
                    <a:pt x="10338" y="2936"/>
                    <a:pt x="12636" y="1787"/>
                  </a:cubicBezTo>
                  <a:cubicBezTo>
                    <a:pt x="14805" y="638"/>
                    <a:pt x="17613" y="0"/>
                    <a:pt x="21059" y="0"/>
                  </a:cubicBezTo>
                  <a:cubicBezTo>
                    <a:pt x="24506" y="0"/>
                    <a:pt x="27952" y="511"/>
                    <a:pt x="31270" y="1532"/>
                  </a:cubicBezTo>
                  <a:lnTo>
                    <a:pt x="29611" y="9956"/>
                  </a:lnTo>
                  <a:cubicBezTo>
                    <a:pt x="27697" y="9445"/>
                    <a:pt x="25782" y="9317"/>
                    <a:pt x="23995" y="9317"/>
                  </a:cubicBezTo>
                  <a:cubicBezTo>
                    <a:pt x="22208" y="9317"/>
                    <a:pt x="20932" y="9700"/>
                    <a:pt x="20166" y="10594"/>
                  </a:cubicBezTo>
                  <a:cubicBezTo>
                    <a:pt x="19400" y="11360"/>
                    <a:pt x="19017" y="13019"/>
                    <a:pt x="19017" y="15316"/>
                  </a:cubicBezTo>
                  <a:lnTo>
                    <a:pt x="19017" y="18507"/>
                  </a:lnTo>
                  <a:lnTo>
                    <a:pt x="28079" y="18507"/>
                  </a:lnTo>
                  <a:lnTo>
                    <a:pt x="28079" y="28080"/>
                  </a:lnTo>
                  <a:lnTo>
                    <a:pt x="19017" y="28080"/>
                  </a:lnTo>
                  <a:lnTo>
                    <a:pt x="19017" y="64456"/>
                  </a:lnTo>
                  <a:lnTo>
                    <a:pt x="6892" y="64456"/>
                  </a:lnTo>
                  <a:lnTo>
                    <a:pt x="6892" y="28080"/>
                  </a:lnTo>
                  <a:lnTo>
                    <a:pt x="127" y="28080"/>
                  </a:lnTo>
                  <a:lnTo>
                    <a:pt x="127" y="18507"/>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0" name="Freeform 59">
              <a:extLst>
                <a:ext uri="{FF2B5EF4-FFF2-40B4-BE49-F238E27FC236}">
                  <a16:creationId xmlns:a16="http://schemas.microsoft.com/office/drawing/2014/main" id="{0EC37757-4F37-26D0-27DB-C5363C74B4D5}"/>
                </a:ext>
              </a:extLst>
            </p:cNvPr>
            <p:cNvSpPr/>
            <p:nvPr userDrawn="1"/>
          </p:nvSpPr>
          <p:spPr>
            <a:xfrm>
              <a:off x="1709108" y="6195823"/>
              <a:ext cx="70771" cy="80106"/>
            </a:xfrm>
            <a:custGeom>
              <a:avLst/>
              <a:gdLst>
                <a:gd name="connsiteX0" fmla="*/ 30633 w 41609"/>
                <a:gd name="connsiteY0" fmla="*/ 46076 h 47097"/>
                <a:gd name="connsiteX1" fmla="*/ 30633 w 41609"/>
                <a:gd name="connsiteY1" fmla="*/ 39184 h 47097"/>
                <a:gd name="connsiteX2" fmla="*/ 23995 w 41609"/>
                <a:gd name="connsiteY2" fmla="*/ 44927 h 47097"/>
                <a:gd name="connsiteX3" fmla="*/ 15316 w 41609"/>
                <a:gd name="connsiteY3" fmla="*/ 47097 h 47097"/>
                <a:gd name="connsiteX4" fmla="*/ 7021 w 41609"/>
                <a:gd name="connsiteY4" fmla="*/ 45055 h 47097"/>
                <a:gd name="connsiteX5" fmla="*/ 1659 w 41609"/>
                <a:gd name="connsiteY5" fmla="*/ 39311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2 w 41609"/>
                <a:gd name="connsiteY13" fmla="*/ 36121 h 47097"/>
                <a:gd name="connsiteX14" fmla="*/ 28591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3" y="46076"/>
                  </a:moveTo>
                  <a:lnTo>
                    <a:pt x="30633" y="39184"/>
                  </a:lnTo>
                  <a:cubicBezTo>
                    <a:pt x="28973" y="41609"/>
                    <a:pt x="26804" y="43524"/>
                    <a:pt x="23995" y="44927"/>
                  </a:cubicBezTo>
                  <a:cubicBezTo>
                    <a:pt x="21316" y="46332"/>
                    <a:pt x="18379" y="47097"/>
                    <a:pt x="15316" y="47097"/>
                  </a:cubicBezTo>
                  <a:cubicBezTo>
                    <a:pt x="12253" y="47097"/>
                    <a:pt x="9446" y="46459"/>
                    <a:pt x="7021" y="45055"/>
                  </a:cubicBezTo>
                  <a:cubicBezTo>
                    <a:pt x="4595" y="43651"/>
                    <a:pt x="2808" y="41737"/>
                    <a:pt x="1659" y="39311"/>
                  </a:cubicBezTo>
                  <a:cubicBezTo>
                    <a:pt x="511" y="36887"/>
                    <a:pt x="0" y="33440"/>
                    <a:pt x="0" y="29101"/>
                  </a:cubicBezTo>
                  <a:lnTo>
                    <a:pt x="0" y="0"/>
                  </a:lnTo>
                  <a:lnTo>
                    <a:pt x="12125" y="0"/>
                  </a:lnTo>
                  <a:lnTo>
                    <a:pt x="12125" y="21187"/>
                  </a:lnTo>
                  <a:cubicBezTo>
                    <a:pt x="12125" y="27697"/>
                    <a:pt x="12381" y="31654"/>
                    <a:pt x="12764" y="33057"/>
                  </a:cubicBezTo>
                  <a:cubicBezTo>
                    <a:pt x="13275" y="34462"/>
                    <a:pt x="14040" y="35610"/>
                    <a:pt x="15189" y="36504"/>
                  </a:cubicBezTo>
                  <a:cubicBezTo>
                    <a:pt x="16338" y="37397"/>
                    <a:pt x="17869" y="37780"/>
                    <a:pt x="19656" y="37780"/>
                  </a:cubicBezTo>
                  <a:cubicBezTo>
                    <a:pt x="21698" y="37780"/>
                    <a:pt x="23613" y="37270"/>
                    <a:pt x="25272" y="36121"/>
                  </a:cubicBezTo>
                  <a:cubicBezTo>
                    <a:pt x="26932" y="34972"/>
                    <a:pt x="28080" y="33568"/>
                    <a:pt x="28591" y="31909"/>
                  </a:cubicBezTo>
                  <a:cubicBezTo>
                    <a:pt x="29229"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1" name="Freeform 60">
              <a:extLst>
                <a:ext uri="{FF2B5EF4-FFF2-40B4-BE49-F238E27FC236}">
                  <a16:creationId xmlns:a16="http://schemas.microsoft.com/office/drawing/2014/main" id="{CB07D22D-CF1B-044E-D4FB-9CC39AABB7CF}"/>
                </a:ext>
              </a:extLst>
            </p:cNvPr>
            <p:cNvSpPr/>
            <p:nvPr userDrawn="1"/>
          </p:nvSpPr>
          <p:spPr>
            <a:xfrm>
              <a:off x="1802023" y="6194521"/>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4 h 46969"/>
                <a:gd name="connsiteX4" fmla="*/ 26293 w 42119"/>
                <a:gd name="connsiteY4" fmla="*/ 10338 h 46969"/>
                <a:gd name="connsiteX5" fmla="*/ 22081 w 42119"/>
                <a:gd name="connsiteY5" fmla="*/ 9190 h 46969"/>
                <a:gd name="connsiteX6" fmla="*/ 16465 w 42119"/>
                <a:gd name="connsiteY6" fmla="*/ 10976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4"/>
                  </a:cubicBezTo>
                  <a:cubicBezTo>
                    <a:pt x="28335" y="12381"/>
                    <a:pt x="27441" y="11232"/>
                    <a:pt x="26293" y="10338"/>
                  </a:cubicBezTo>
                  <a:cubicBezTo>
                    <a:pt x="25144" y="9573"/>
                    <a:pt x="23740" y="9190"/>
                    <a:pt x="22081" y="9190"/>
                  </a:cubicBezTo>
                  <a:cubicBezTo>
                    <a:pt x="19911" y="9190"/>
                    <a:pt x="18124" y="9828"/>
                    <a:pt x="16465" y="10976"/>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2" name="Freeform 61">
              <a:extLst>
                <a:ext uri="{FF2B5EF4-FFF2-40B4-BE49-F238E27FC236}">
                  <a16:creationId xmlns:a16="http://schemas.microsoft.com/office/drawing/2014/main" id="{895A4775-7E23-9A1D-28AB-A8D1AF297BBE}"/>
                </a:ext>
              </a:extLst>
            </p:cNvPr>
            <p:cNvSpPr/>
            <p:nvPr userDrawn="1"/>
          </p:nvSpPr>
          <p:spPr>
            <a:xfrm>
              <a:off x="1889294" y="6166082"/>
              <a:ext cx="76413" cy="109847"/>
            </a:xfrm>
            <a:custGeom>
              <a:avLst/>
              <a:gdLst>
                <a:gd name="connsiteX0" fmla="*/ 44927 w 44926"/>
                <a:gd name="connsiteY0" fmla="*/ 63562 h 64583"/>
                <a:gd name="connsiteX1" fmla="*/ 33567 w 44926"/>
                <a:gd name="connsiteY1" fmla="*/ 63562 h 64583"/>
                <a:gd name="connsiteX2" fmla="*/ 33567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799 w 44926"/>
                <a:gd name="connsiteY11" fmla="*/ 0 h 64583"/>
                <a:gd name="connsiteX12" fmla="*/ 44799 w 44926"/>
                <a:gd name="connsiteY12" fmla="*/ 63435 h 64583"/>
                <a:gd name="connsiteX13" fmla="*/ 12508 w 44926"/>
                <a:gd name="connsiteY13" fmla="*/ 39567 h 64583"/>
                <a:gd name="connsiteX14" fmla="*/ 14550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7" y="63562"/>
                  </a:lnTo>
                  <a:lnTo>
                    <a:pt x="33567" y="56797"/>
                  </a:lnTo>
                  <a:cubicBezTo>
                    <a:pt x="31653" y="59478"/>
                    <a:pt x="29484" y="61392"/>
                    <a:pt x="26931" y="62669"/>
                  </a:cubicBezTo>
                  <a:cubicBezTo>
                    <a:pt x="24378" y="63945"/>
                    <a:pt x="21825" y="64583"/>
                    <a:pt x="19145" y="64583"/>
                  </a:cubicBezTo>
                  <a:cubicBezTo>
                    <a:pt x="13912" y="64583"/>
                    <a:pt x="9317" y="62413"/>
                    <a:pt x="5616" y="58202"/>
                  </a:cubicBezTo>
                  <a:cubicBezTo>
                    <a:pt x="1786" y="53990"/>
                    <a:pt x="0" y="47991"/>
                    <a:pt x="0" y="40333"/>
                  </a:cubicBezTo>
                  <a:cubicBezTo>
                    <a:pt x="0" y="32675"/>
                    <a:pt x="1786" y="26676"/>
                    <a:pt x="5488" y="22591"/>
                  </a:cubicBezTo>
                  <a:cubicBezTo>
                    <a:pt x="9189" y="18507"/>
                    <a:pt x="13784" y="16465"/>
                    <a:pt x="19400" y="16465"/>
                  </a:cubicBezTo>
                  <a:cubicBezTo>
                    <a:pt x="24506" y="16465"/>
                    <a:pt x="28973" y="18635"/>
                    <a:pt x="32675" y="22847"/>
                  </a:cubicBezTo>
                  <a:lnTo>
                    <a:pt x="32675" y="0"/>
                  </a:lnTo>
                  <a:lnTo>
                    <a:pt x="44799" y="0"/>
                  </a:lnTo>
                  <a:lnTo>
                    <a:pt x="44799" y="63435"/>
                  </a:lnTo>
                  <a:close/>
                  <a:moveTo>
                    <a:pt x="12508" y="39567"/>
                  </a:moveTo>
                  <a:cubicBezTo>
                    <a:pt x="12508" y="44417"/>
                    <a:pt x="13146" y="47991"/>
                    <a:pt x="14550" y="50160"/>
                  </a:cubicBezTo>
                  <a:cubicBezTo>
                    <a:pt x="16465" y="53351"/>
                    <a:pt x="19272"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79" y="26931"/>
                    <a:pt x="25654"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3" name="Freeform 62">
              <a:extLst>
                <a:ext uri="{FF2B5EF4-FFF2-40B4-BE49-F238E27FC236}">
                  <a16:creationId xmlns:a16="http://schemas.microsoft.com/office/drawing/2014/main" id="{27A82F51-5B50-BAED-9464-585796972011}"/>
                </a:ext>
              </a:extLst>
            </p:cNvPr>
            <p:cNvSpPr/>
            <p:nvPr userDrawn="1"/>
          </p:nvSpPr>
          <p:spPr>
            <a:xfrm>
              <a:off x="1980037" y="6194303"/>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4" name="Freeform 63">
              <a:extLst>
                <a:ext uri="{FF2B5EF4-FFF2-40B4-BE49-F238E27FC236}">
                  <a16:creationId xmlns:a16="http://schemas.microsoft.com/office/drawing/2014/main" id="{E31E5CD6-43D5-301D-A674-558075C199E8}"/>
                </a:ext>
              </a:extLst>
            </p:cNvPr>
            <p:cNvSpPr/>
            <p:nvPr userDrawn="1"/>
          </p:nvSpPr>
          <p:spPr>
            <a:xfrm>
              <a:off x="2065354" y="6166082"/>
              <a:ext cx="76413" cy="109847"/>
            </a:xfrm>
            <a:custGeom>
              <a:avLst/>
              <a:gdLst>
                <a:gd name="connsiteX0" fmla="*/ 44927 w 44926"/>
                <a:gd name="connsiteY0" fmla="*/ 63562 h 64583"/>
                <a:gd name="connsiteX1" fmla="*/ 33568 w 44926"/>
                <a:gd name="connsiteY1" fmla="*/ 63562 h 64583"/>
                <a:gd name="connsiteX2" fmla="*/ 33568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800 w 44926"/>
                <a:gd name="connsiteY11" fmla="*/ 0 h 64583"/>
                <a:gd name="connsiteX12" fmla="*/ 44800 w 44926"/>
                <a:gd name="connsiteY12" fmla="*/ 63435 h 64583"/>
                <a:gd name="connsiteX13" fmla="*/ 12508 w 44926"/>
                <a:gd name="connsiteY13" fmla="*/ 39567 h 64583"/>
                <a:gd name="connsiteX14" fmla="*/ 14551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8" y="63562"/>
                  </a:lnTo>
                  <a:lnTo>
                    <a:pt x="33568" y="56797"/>
                  </a:lnTo>
                  <a:cubicBezTo>
                    <a:pt x="31653" y="59478"/>
                    <a:pt x="29484" y="61392"/>
                    <a:pt x="26931" y="62669"/>
                  </a:cubicBezTo>
                  <a:cubicBezTo>
                    <a:pt x="24378" y="63945"/>
                    <a:pt x="21825" y="64583"/>
                    <a:pt x="19145" y="64583"/>
                  </a:cubicBezTo>
                  <a:cubicBezTo>
                    <a:pt x="13912" y="64583"/>
                    <a:pt x="9317" y="62413"/>
                    <a:pt x="5616" y="58202"/>
                  </a:cubicBezTo>
                  <a:cubicBezTo>
                    <a:pt x="1914" y="53990"/>
                    <a:pt x="0" y="47991"/>
                    <a:pt x="0" y="40333"/>
                  </a:cubicBezTo>
                  <a:cubicBezTo>
                    <a:pt x="0" y="32675"/>
                    <a:pt x="1787" y="26676"/>
                    <a:pt x="5488" y="22591"/>
                  </a:cubicBezTo>
                  <a:cubicBezTo>
                    <a:pt x="9189" y="18507"/>
                    <a:pt x="13785" y="16465"/>
                    <a:pt x="19400" y="16465"/>
                  </a:cubicBezTo>
                  <a:cubicBezTo>
                    <a:pt x="24506" y="16465"/>
                    <a:pt x="28973" y="18635"/>
                    <a:pt x="32675" y="22847"/>
                  </a:cubicBezTo>
                  <a:lnTo>
                    <a:pt x="32675" y="0"/>
                  </a:lnTo>
                  <a:lnTo>
                    <a:pt x="44800" y="0"/>
                  </a:lnTo>
                  <a:lnTo>
                    <a:pt x="44800" y="63435"/>
                  </a:lnTo>
                  <a:close/>
                  <a:moveTo>
                    <a:pt x="12508" y="39567"/>
                  </a:moveTo>
                  <a:cubicBezTo>
                    <a:pt x="12508" y="44417"/>
                    <a:pt x="13146" y="47991"/>
                    <a:pt x="14551" y="50160"/>
                  </a:cubicBezTo>
                  <a:cubicBezTo>
                    <a:pt x="16465" y="53351"/>
                    <a:pt x="19273"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80" y="26931"/>
                    <a:pt x="25655"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5" name="Freeform 64">
              <a:extLst>
                <a:ext uri="{FF2B5EF4-FFF2-40B4-BE49-F238E27FC236}">
                  <a16:creationId xmlns:a16="http://schemas.microsoft.com/office/drawing/2014/main" id="{5ED83076-E4D7-40FD-BEB6-EE3BA378F6C5}"/>
                </a:ext>
              </a:extLst>
            </p:cNvPr>
            <p:cNvSpPr/>
            <p:nvPr userDrawn="1"/>
          </p:nvSpPr>
          <p:spPr>
            <a:xfrm>
              <a:off x="2202772" y="6166298"/>
              <a:ext cx="76631" cy="109847"/>
            </a:xfrm>
            <a:custGeom>
              <a:avLst/>
              <a:gdLst>
                <a:gd name="connsiteX0" fmla="*/ 255 w 45054"/>
                <a:gd name="connsiteY0" fmla="*/ 63435 h 64583"/>
                <a:gd name="connsiteX1" fmla="*/ 255 w 45054"/>
                <a:gd name="connsiteY1" fmla="*/ 0 h 64583"/>
                <a:gd name="connsiteX2" fmla="*/ 12380 w 45054"/>
                <a:gd name="connsiteY2" fmla="*/ 0 h 64583"/>
                <a:gd name="connsiteX3" fmla="*/ 12380 w 45054"/>
                <a:gd name="connsiteY3" fmla="*/ 22846 h 64583"/>
                <a:gd name="connsiteX4" fmla="*/ 25654 w 45054"/>
                <a:gd name="connsiteY4" fmla="*/ 16465 h 64583"/>
                <a:gd name="connsiteX5" fmla="*/ 39567 w 45054"/>
                <a:gd name="connsiteY5" fmla="*/ 22591 h 64583"/>
                <a:gd name="connsiteX6" fmla="*/ 45055 w 45054"/>
                <a:gd name="connsiteY6" fmla="*/ 40077 h 64583"/>
                <a:gd name="connsiteX7" fmla="*/ 39439 w 45054"/>
                <a:gd name="connsiteY7" fmla="*/ 58202 h 64583"/>
                <a:gd name="connsiteX8" fmla="*/ 25782 w 45054"/>
                <a:gd name="connsiteY8" fmla="*/ 64583 h 64583"/>
                <a:gd name="connsiteX9" fmla="*/ 17996 w 45054"/>
                <a:gd name="connsiteY9" fmla="*/ 62668 h 64583"/>
                <a:gd name="connsiteX10" fmla="*/ 11359 w 45054"/>
                <a:gd name="connsiteY10" fmla="*/ 56797 h 64583"/>
                <a:gd name="connsiteX11" fmla="*/ 11359 w 45054"/>
                <a:gd name="connsiteY11" fmla="*/ 63562 h 64583"/>
                <a:gd name="connsiteX12" fmla="*/ 0 w 45054"/>
                <a:gd name="connsiteY12" fmla="*/ 63562 h 64583"/>
                <a:gd name="connsiteX13" fmla="*/ 12252 w 45054"/>
                <a:gd name="connsiteY13" fmla="*/ 39439 h 64583"/>
                <a:gd name="connsiteX14" fmla="*/ 14550 w 45054"/>
                <a:gd name="connsiteY14" fmla="*/ 50033 h 64583"/>
                <a:gd name="connsiteX15" fmla="*/ 22974 w 45054"/>
                <a:gd name="connsiteY15" fmla="*/ 54883 h 64583"/>
                <a:gd name="connsiteX16" fmla="*/ 29866 w 45054"/>
                <a:gd name="connsiteY16" fmla="*/ 51437 h 64583"/>
                <a:gd name="connsiteX17" fmla="*/ 32675 w 45054"/>
                <a:gd name="connsiteY17" fmla="*/ 40588 h 64583"/>
                <a:gd name="connsiteX18" fmla="*/ 29866 w 45054"/>
                <a:gd name="connsiteY18" fmla="*/ 29228 h 64583"/>
                <a:gd name="connsiteX19" fmla="*/ 22591 w 45054"/>
                <a:gd name="connsiteY19" fmla="*/ 25782 h 64583"/>
                <a:gd name="connsiteX20" fmla="*/ 15316 w 45054"/>
                <a:gd name="connsiteY20" fmla="*/ 29228 h 64583"/>
                <a:gd name="connsiteX21" fmla="*/ 12380 w 45054"/>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054" h="64583">
                  <a:moveTo>
                    <a:pt x="255" y="63435"/>
                  </a:moveTo>
                  <a:lnTo>
                    <a:pt x="255" y="0"/>
                  </a:lnTo>
                  <a:lnTo>
                    <a:pt x="12380" y="0"/>
                  </a:lnTo>
                  <a:lnTo>
                    <a:pt x="12380" y="22846"/>
                  </a:lnTo>
                  <a:cubicBezTo>
                    <a:pt x="16081" y="18635"/>
                    <a:pt x="20549" y="16465"/>
                    <a:pt x="25654" y="16465"/>
                  </a:cubicBezTo>
                  <a:cubicBezTo>
                    <a:pt x="31270" y="16465"/>
                    <a:pt x="35865" y="18507"/>
                    <a:pt x="39567" y="22591"/>
                  </a:cubicBezTo>
                  <a:cubicBezTo>
                    <a:pt x="43268" y="26676"/>
                    <a:pt x="45055" y="32419"/>
                    <a:pt x="45055" y="40077"/>
                  </a:cubicBezTo>
                  <a:cubicBezTo>
                    <a:pt x="45055" y="47735"/>
                    <a:pt x="43140" y="53989"/>
                    <a:pt x="39439" y="58202"/>
                  </a:cubicBezTo>
                  <a:cubicBezTo>
                    <a:pt x="35738" y="62413"/>
                    <a:pt x="31142" y="64583"/>
                    <a:pt x="25782" y="64583"/>
                  </a:cubicBezTo>
                  <a:cubicBezTo>
                    <a:pt x="23102" y="64583"/>
                    <a:pt x="20549" y="63945"/>
                    <a:pt x="17996" y="62668"/>
                  </a:cubicBezTo>
                  <a:cubicBezTo>
                    <a:pt x="15443" y="61392"/>
                    <a:pt x="13274" y="59478"/>
                    <a:pt x="11359" y="56797"/>
                  </a:cubicBezTo>
                  <a:lnTo>
                    <a:pt x="11359" y="63562"/>
                  </a:lnTo>
                  <a:lnTo>
                    <a:pt x="0" y="63562"/>
                  </a:lnTo>
                  <a:close/>
                  <a:moveTo>
                    <a:pt x="12252" y="39439"/>
                  </a:moveTo>
                  <a:cubicBezTo>
                    <a:pt x="12252" y="44162"/>
                    <a:pt x="13018" y="47735"/>
                    <a:pt x="14550" y="50033"/>
                  </a:cubicBezTo>
                  <a:cubicBezTo>
                    <a:pt x="16720" y="53224"/>
                    <a:pt x="19400" y="54883"/>
                    <a:pt x="22974" y="54883"/>
                  </a:cubicBezTo>
                  <a:cubicBezTo>
                    <a:pt x="25654" y="54883"/>
                    <a:pt x="27951" y="53734"/>
                    <a:pt x="29866" y="51437"/>
                  </a:cubicBezTo>
                  <a:cubicBezTo>
                    <a:pt x="31781" y="49139"/>
                    <a:pt x="32675" y="45565"/>
                    <a:pt x="32675" y="40588"/>
                  </a:cubicBezTo>
                  <a:cubicBezTo>
                    <a:pt x="32675" y="35355"/>
                    <a:pt x="31781" y="31526"/>
                    <a:pt x="29866" y="29228"/>
                  </a:cubicBezTo>
                  <a:cubicBezTo>
                    <a:pt x="27951" y="26931"/>
                    <a:pt x="25527" y="25782"/>
                    <a:pt x="22591" y="25782"/>
                  </a:cubicBezTo>
                  <a:cubicBezTo>
                    <a:pt x="19656" y="25782"/>
                    <a:pt x="17230" y="26931"/>
                    <a:pt x="15316" y="29228"/>
                  </a:cubicBezTo>
                  <a:cubicBezTo>
                    <a:pt x="13402" y="31526"/>
                    <a:pt x="12380" y="34972"/>
                    <a:pt x="12380" y="3956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6" name="Freeform 65">
              <a:extLst>
                <a:ext uri="{FF2B5EF4-FFF2-40B4-BE49-F238E27FC236}">
                  <a16:creationId xmlns:a16="http://schemas.microsoft.com/office/drawing/2014/main" id="{BD143FBC-77E5-2CB2-4628-13E4EEE449E1}"/>
                </a:ext>
              </a:extLst>
            </p:cNvPr>
            <p:cNvSpPr/>
            <p:nvPr userDrawn="1"/>
          </p:nvSpPr>
          <p:spPr>
            <a:xfrm>
              <a:off x="2286134" y="6195823"/>
              <a:ext cx="80539" cy="110281"/>
            </a:xfrm>
            <a:custGeom>
              <a:avLst/>
              <a:gdLst>
                <a:gd name="connsiteX0" fmla="*/ 128 w 47352"/>
                <a:gd name="connsiteY0" fmla="*/ 128 h 64838"/>
                <a:gd name="connsiteX1" fmla="*/ 13019 w 47352"/>
                <a:gd name="connsiteY1" fmla="*/ 128 h 64838"/>
                <a:gd name="connsiteX2" fmla="*/ 23995 w 47352"/>
                <a:gd name="connsiteY2" fmla="*/ 32802 h 64838"/>
                <a:gd name="connsiteX3" fmla="*/ 34717 w 47352"/>
                <a:gd name="connsiteY3" fmla="*/ 128 h 64838"/>
                <a:gd name="connsiteX4" fmla="*/ 47353 w 47352"/>
                <a:gd name="connsiteY4" fmla="*/ 128 h 64838"/>
                <a:gd name="connsiteX5" fmla="*/ 31143 w 47352"/>
                <a:gd name="connsiteY5" fmla="*/ 44417 h 64838"/>
                <a:gd name="connsiteX6" fmla="*/ 28208 w 47352"/>
                <a:gd name="connsiteY6" fmla="*/ 52458 h 64838"/>
                <a:gd name="connsiteX7" fmla="*/ 25145 w 47352"/>
                <a:gd name="connsiteY7" fmla="*/ 58584 h 64838"/>
                <a:gd name="connsiteX8" fmla="*/ 21826 w 47352"/>
                <a:gd name="connsiteY8" fmla="*/ 62031 h 64838"/>
                <a:gd name="connsiteX9" fmla="*/ 17230 w 47352"/>
                <a:gd name="connsiteY9" fmla="*/ 64073 h 64838"/>
                <a:gd name="connsiteX10" fmla="*/ 10976 w 47352"/>
                <a:gd name="connsiteY10" fmla="*/ 64838 h 64838"/>
                <a:gd name="connsiteX11" fmla="*/ 4084 w 47352"/>
                <a:gd name="connsiteY11" fmla="*/ 64073 h 64838"/>
                <a:gd name="connsiteX12" fmla="*/ 3063 w 47352"/>
                <a:gd name="connsiteY12" fmla="*/ 54500 h 64838"/>
                <a:gd name="connsiteX13" fmla="*/ 8169 w 47352"/>
                <a:gd name="connsiteY13" fmla="*/ 55011 h 64838"/>
                <a:gd name="connsiteX14" fmla="*/ 14423 w 47352"/>
                <a:gd name="connsiteY14" fmla="*/ 52458 h 64838"/>
                <a:gd name="connsiteX15" fmla="*/ 17486 w 47352"/>
                <a:gd name="connsiteY15" fmla="*/ 46076 h 64838"/>
                <a:gd name="connsiteX16" fmla="*/ 0 w 47352"/>
                <a:gd name="connsiteY16" fmla="*/ 0 h 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52" h="64838">
                  <a:moveTo>
                    <a:pt x="128" y="128"/>
                  </a:moveTo>
                  <a:lnTo>
                    <a:pt x="13019" y="128"/>
                  </a:lnTo>
                  <a:lnTo>
                    <a:pt x="23995" y="32802"/>
                  </a:lnTo>
                  <a:lnTo>
                    <a:pt x="34717" y="128"/>
                  </a:lnTo>
                  <a:lnTo>
                    <a:pt x="47353" y="128"/>
                  </a:lnTo>
                  <a:lnTo>
                    <a:pt x="31143" y="44417"/>
                  </a:lnTo>
                  <a:lnTo>
                    <a:pt x="28208" y="52458"/>
                  </a:lnTo>
                  <a:cubicBezTo>
                    <a:pt x="27186" y="55138"/>
                    <a:pt x="26165" y="57181"/>
                    <a:pt x="25145" y="58584"/>
                  </a:cubicBezTo>
                  <a:cubicBezTo>
                    <a:pt x="24123" y="59989"/>
                    <a:pt x="23102" y="61137"/>
                    <a:pt x="21826" y="62031"/>
                  </a:cubicBezTo>
                  <a:cubicBezTo>
                    <a:pt x="20549" y="62924"/>
                    <a:pt x="19017" y="63562"/>
                    <a:pt x="17230" y="64073"/>
                  </a:cubicBezTo>
                  <a:cubicBezTo>
                    <a:pt x="15444" y="64583"/>
                    <a:pt x="13274" y="64838"/>
                    <a:pt x="10976" y="64838"/>
                  </a:cubicBezTo>
                  <a:cubicBezTo>
                    <a:pt x="8679" y="64838"/>
                    <a:pt x="6382" y="64583"/>
                    <a:pt x="4084" y="64073"/>
                  </a:cubicBezTo>
                  <a:lnTo>
                    <a:pt x="3063" y="54500"/>
                  </a:lnTo>
                  <a:cubicBezTo>
                    <a:pt x="4978" y="54883"/>
                    <a:pt x="6637" y="55011"/>
                    <a:pt x="8169" y="55011"/>
                  </a:cubicBezTo>
                  <a:cubicBezTo>
                    <a:pt x="10976" y="55011"/>
                    <a:pt x="13147" y="54117"/>
                    <a:pt x="14423" y="52458"/>
                  </a:cubicBezTo>
                  <a:cubicBezTo>
                    <a:pt x="15827" y="50799"/>
                    <a:pt x="16848" y="48629"/>
                    <a:pt x="17486" y="46076"/>
                  </a:cubicBezTo>
                  <a:lnTo>
                    <a:pt x="0" y="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7" name="Freeform 66">
              <a:extLst>
                <a:ext uri="{FF2B5EF4-FFF2-40B4-BE49-F238E27FC236}">
                  <a16:creationId xmlns:a16="http://schemas.microsoft.com/office/drawing/2014/main" id="{A09DCE4F-4768-472D-39D1-62A61F625D15}"/>
                </a:ext>
              </a:extLst>
            </p:cNvPr>
            <p:cNvSpPr/>
            <p:nvPr userDrawn="1"/>
          </p:nvSpPr>
          <p:spPr>
            <a:xfrm>
              <a:off x="1399972" y="6349089"/>
              <a:ext cx="45804" cy="107675"/>
            </a:xfrm>
            <a:custGeom>
              <a:avLst/>
              <a:gdLst>
                <a:gd name="connsiteX0" fmla="*/ 26038 w 26930"/>
                <a:gd name="connsiteY0" fmla="*/ 16337 h 63306"/>
                <a:gd name="connsiteX1" fmla="*/ 26038 w 26930"/>
                <a:gd name="connsiteY1" fmla="*/ 26038 h 63306"/>
                <a:gd name="connsiteX2" fmla="*/ 17741 w 26930"/>
                <a:gd name="connsiteY2" fmla="*/ 26038 h 63306"/>
                <a:gd name="connsiteX3" fmla="*/ 17741 w 26930"/>
                <a:gd name="connsiteY3" fmla="*/ 44544 h 63306"/>
                <a:gd name="connsiteX4" fmla="*/ 17997 w 26930"/>
                <a:gd name="connsiteY4" fmla="*/ 51054 h 63306"/>
                <a:gd name="connsiteX5" fmla="*/ 19017 w 26930"/>
                <a:gd name="connsiteY5" fmla="*/ 52586 h 63306"/>
                <a:gd name="connsiteX6" fmla="*/ 21060 w 26930"/>
                <a:gd name="connsiteY6" fmla="*/ 53224 h 63306"/>
                <a:gd name="connsiteX7" fmla="*/ 25910 w 26930"/>
                <a:gd name="connsiteY7" fmla="*/ 52075 h 63306"/>
                <a:gd name="connsiteX8" fmla="*/ 26931 w 26930"/>
                <a:gd name="connsiteY8" fmla="*/ 61520 h 63306"/>
                <a:gd name="connsiteX9" fmla="*/ 17358 w 26930"/>
                <a:gd name="connsiteY9" fmla="*/ 63307 h 63306"/>
                <a:gd name="connsiteX10" fmla="*/ 11487 w 26930"/>
                <a:gd name="connsiteY10" fmla="*/ 62158 h 63306"/>
                <a:gd name="connsiteX11" fmla="*/ 7659 w 26930"/>
                <a:gd name="connsiteY11" fmla="*/ 59350 h 63306"/>
                <a:gd name="connsiteX12" fmla="*/ 5999 w 26930"/>
                <a:gd name="connsiteY12" fmla="*/ 54628 h 63306"/>
                <a:gd name="connsiteX13" fmla="*/ 5616 w 26930"/>
                <a:gd name="connsiteY13" fmla="*/ 46076 h 63306"/>
                <a:gd name="connsiteX14" fmla="*/ 5616 w 26930"/>
                <a:gd name="connsiteY14" fmla="*/ 26038 h 63306"/>
                <a:gd name="connsiteX15" fmla="*/ 0 w 26930"/>
                <a:gd name="connsiteY15" fmla="*/ 26038 h 63306"/>
                <a:gd name="connsiteX16" fmla="*/ 0 w 26930"/>
                <a:gd name="connsiteY16" fmla="*/ 16337 h 63306"/>
                <a:gd name="connsiteX17" fmla="*/ 5616 w 26930"/>
                <a:gd name="connsiteY17" fmla="*/ 16337 h 63306"/>
                <a:gd name="connsiteX18" fmla="*/ 5616 w 26930"/>
                <a:gd name="connsiteY18" fmla="*/ 7148 h 63306"/>
                <a:gd name="connsiteX19" fmla="*/ 17869 w 26930"/>
                <a:gd name="connsiteY19" fmla="*/ 0 h 63306"/>
                <a:gd name="connsiteX20" fmla="*/ 17869 w 26930"/>
                <a:gd name="connsiteY20" fmla="*/ 16210 h 63306"/>
                <a:gd name="connsiteX21" fmla="*/ 26165 w 26930"/>
                <a:gd name="connsiteY21" fmla="*/ 16210 h 6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30" h="63306">
                  <a:moveTo>
                    <a:pt x="26038" y="16337"/>
                  </a:moveTo>
                  <a:lnTo>
                    <a:pt x="26038" y="26038"/>
                  </a:lnTo>
                  <a:lnTo>
                    <a:pt x="17741" y="26038"/>
                  </a:lnTo>
                  <a:lnTo>
                    <a:pt x="17741" y="44544"/>
                  </a:lnTo>
                  <a:cubicBezTo>
                    <a:pt x="17741" y="48246"/>
                    <a:pt x="17741" y="50543"/>
                    <a:pt x="17997" y="51054"/>
                  </a:cubicBezTo>
                  <a:cubicBezTo>
                    <a:pt x="18252" y="51565"/>
                    <a:pt x="18507" y="52203"/>
                    <a:pt x="19017" y="52586"/>
                  </a:cubicBezTo>
                  <a:cubicBezTo>
                    <a:pt x="19529" y="52968"/>
                    <a:pt x="20294" y="53224"/>
                    <a:pt x="21060" y="53224"/>
                  </a:cubicBezTo>
                  <a:cubicBezTo>
                    <a:pt x="22208" y="53224"/>
                    <a:pt x="23868" y="52841"/>
                    <a:pt x="25910" y="52075"/>
                  </a:cubicBezTo>
                  <a:lnTo>
                    <a:pt x="26931" y="61520"/>
                  </a:lnTo>
                  <a:cubicBezTo>
                    <a:pt x="24123" y="62669"/>
                    <a:pt x="20932" y="63307"/>
                    <a:pt x="17358" y="63307"/>
                  </a:cubicBezTo>
                  <a:cubicBezTo>
                    <a:pt x="15189" y="63307"/>
                    <a:pt x="13147" y="62924"/>
                    <a:pt x="11487" y="62158"/>
                  </a:cubicBezTo>
                  <a:cubicBezTo>
                    <a:pt x="9700" y="61392"/>
                    <a:pt x="8424" y="60499"/>
                    <a:pt x="7659" y="59350"/>
                  </a:cubicBezTo>
                  <a:cubicBezTo>
                    <a:pt x="6893" y="58202"/>
                    <a:pt x="6254" y="56542"/>
                    <a:pt x="5999" y="54628"/>
                  </a:cubicBezTo>
                  <a:cubicBezTo>
                    <a:pt x="5744" y="53224"/>
                    <a:pt x="5616" y="50416"/>
                    <a:pt x="5616" y="46076"/>
                  </a:cubicBezTo>
                  <a:lnTo>
                    <a:pt x="5616" y="26038"/>
                  </a:lnTo>
                  <a:lnTo>
                    <a:pt x="0" y="26038"/>
                  </a:lnTo>
                  <a:lnTo>
                    <a:pt x="0" y="16337"/>
                  </a:lnTo>
                  <a:lnTo>
                    <a:pt x="5616" y="16337"/>
                  </a:lnTo>
                  <a:lnTo>
                    <a:pt x="5616" y="7148"/>
                  </a:lnTo>
                  <a:lnTo>
                    <a:pt x="17869" y="0"/>
                  </a:lnTo>
                  <a:lnTo>
                    <a:pt x="17869" y="16210"/>
                  </a:lnTo>
                  <a:lnTo>
                    <a:pt x="26165" y="1621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8" name="Freeform 67">
              <a:extLst>
                <a:ext uri="{FF2B5EF4-FFF2-40B4-BE49-F238E27FC236}">
                  <a16:creationId xmlns:a16="http://schemas.microsoft.com/office/drawing/2014/main" id="{1F722442-1C4A-D4C1-D62E-F4367296ED10}"/>
                </a:ext>
              </a:extLst>
            </p:cNvPr>
            <p:cNvSpPr/>
            <p:nvPr userDrawn="1"/>
          </p:nvSpPr>
          <p:spPr>
            <a:xfrm>
              <a:off x="1458805" y="6347134"/>
              <a:ext cx="70771" cy="108111"/>
            </a:xfrm>
            <a:custGeom>
              <a:avLst/>
              <a:gdLst>
                <a:gd name="connsiteX0" fmla="*/ 11998 w 41609"/>
                <a:gd name="connsiteY0" fmla="*/ 0 h 63562"/>
                <a:gd name="connsiteX1" fmla="*/ 11998 w 41609"/>
                <a:gd name="connsiteY1" fmla="*/ 23357 h 63562"/>
                <a:gd name="connsiteX2" fmla="*/ 26037 w 41609"/>
                <a:gd name="connsiteY2" fmla="*/ 16465 h 63562"/>
                <a:gd name="connsiteX3" fmla="*/ 33568 w 41609"/>
                <a:gd name="connsiteY3" fmla="*/ 17997 h 63562"/>
                <a:gd name="connsiteX4" fmla="*/ 38673 w 41609"/>
                <a:gd name="connsiteY4" fmla="*/ 21953 h 63562"/>
                <a:gd name="connsiteX5" fmla="*/ 40970 w 41609"/>
                <a:gd name="connsiteY5" fmla="*/ 27314 h 63562"/>
                <a:gd name="connsiteX6" fmla="*/ 41609 w 41609"/>
                <a:gd name="connsiteY6" fmla="*/ 36503 h 63562"/>
                <a:gd name="connsiteX7" fmla="*/ 41609 w 41609"/>
                <a:gd name="connsiteY7" fmla="*/ 63435 h 63562"/>
                <a:gd name="connsiteX8" fmla="*/ 29484 w 41609"/>
                <a:gd name="connsiteY8" fmla="*/ 63435 h 63562"/>
                <a:gd name="connsiteX9" fmla="*/ 29484 w 41609"/>
                <a:gd name="connsiteY9" fmla="*/ 39184 h 63562"/>
                <a:gd name="connsiteX10" fmla="*/ 28846 w 41609"/>
                <a:gd name="connsiteY10" fmla="*/ 29994 h 63562"/>
                <a:gd name="connsiteX11" fmla="*/ 26421 w 41609"/>
                <a:gd name="connsiteY11" fmla="*/ 26931 h 63562"/>
                <a:gd name="connsiteX12" fmla="*/ 22081 w 41609"/>
                <a:gd name="connsiteY12" fmla="*/ 25782 h 63562"/>
                <a:gd name="connsiteX13" fmla="*/ 16720 w 41609"/>
                <a:gd name="connsiteY13" fmla="*/ 27314 h 63562"/>
                <a:gd name="connsiteX14" fmla="*/ 13274 w 41609"/>
                <a:gd name="connsiteY14" fmla="*/ 31781 h 63562"/>
                <a:gd name="connsiteX15" fmla="*/ 12125 w 41609"/>
                <a:gd name="connsiteY15" fmla="*/ 40588 h 63562"/>
                <a:gd name="connsiteX16" fmla="*/ 12125 w 41609"/>
                <a:gd name="connsiteY16" fmla="*/ 63562 h 63562"/>
                <a:gd name="connsiteX17" fmla="*/ 0 w 41609"/>
                <a:gd name="connsiteY17" fmla="*/ 63562 h 63562"/>
                <a:gd name="connsiteX18" fmla="*/ 0 w 41609"/>
                <a:gd name="connsiteY18" fmla="*/ 128 h 63562"/>
                <a:gd name="connsiteX19" fmla="*/ 12125 w 41609"/>
                <a:gd name="connsiteY19" fmla="*/ 128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63562">
                  <a:moveTo>
                    <a:pt x="11998" y="0"/>
                  </a:moveTo>
                  <a:lnTo>
                    <a:pt x="11998" y="23357"/>
                  </a:lnTo>
                  <a:cubicBezTo>
                    <a:pt x="15954" y="18762"/>
                    <a:pt x="20549" y="16465"/>
                    <a:pt x="26037" y="16465"/>
                  </a:cubicBezTo>
                  <a:cubicBezTo>
                    <a:pt x="28846" y="16465"/>
                    <a:pt x="31398" y="16975"/>
                    <a:pt x="33568" y="17997"/>
                  </a:cubicBezTo>
                  <a:cubicBezTo>
                    <a:pt x="35738" y="19017"/>
                    <a:pt x="37525" y="20422"/>
                    <a:pt x="38673" y="21953"/>
                  </a:cubicBezTo>
                  <a:cubicBezTo>
                    <a:pt x="39822" y="23613"/>
                    <a:pt x="40588" y="25399"/>
                    <a:pt x="40970" y="27314"/>
                  </a:cubicBezTo>
                  <a:cubicBezTo>
                    <a:pt x="41354" y="29229"/>
                    <a:pt x="41609" y="32292"/>
                    <a:pt x="41609" y="36503"/>
                  </a:cubicBezTo>
                  <a:lnTo>
                    <a:pt x="41609" y="63435"/>
                  </a:lnTo>
                  <a:lnTo>
                    <a:pt x="29484" y="63435"/>
                  </a:lnTo>
                  <a:lnTo>
                    <a:pt x="29484" y="39184"/>
                  </a:lnTo>
                  <a:cubicBezTo>
                    <a:pt x="29484" y="34334"/>
                    <a:pt x="29228" y="31271"/>
                    <a:pt x="28846" y="29994"/>
                  </a:cubicBezTo>
                  <a:cubicBezTo>
                    <a:pt x="28335" y="28718"/>
                    <a:pt x="27569" y="27697"/>
                    <a:pt x="26421" y="26931"/>
                  </a:cubicBezTo>
                  <a:cubicBezTo>
                    <a:pt x="25271" y="26165"/>
                    <a:pt x="23740" y="25782"/>
                    <a:pt x="22081" y="25782"/>
                  </a:cubicBezTo>
                  <a:cubicBezTo>
                    <a:pt x="20039" y="25782"/>
                    <a:pt x="18252" y="26293"/>
                    <a:pt x="16720" y="27314"/>
                  </a:cubicBezTo>
                  <a:cubicBezTo>
                    <a:pt x="15189" y="28335"/>
                    <a:pt x="13912" y="29739"/>
                    <a:pt x="13274" y="31781"/>
                  </a:cubicBezTo>
                  <a:cubicBezTo>
                    <a:pt x="12636" y="33823"/>
                    <a:pt x="12125" y="36631"/>
                    <a:pt x="12125" y="40588"/>
                  </a:cubicBezTo>
                  <a:lnTo>
                    <a:pt x="12125" y="63562"/>
                  </a:lnTo>
                  <a:lnTo>
                    <a:pt x="0" y="63562"/>
                  </a:lnTo>
                  <a:lnTo>
                    <a:pt x="0" y="128"/>
                  </a:lnTo>
                  <a:lnTo>
                    <a:pt x="12125" y="128"/>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9" name="Freeform 68">
              <a:extLst>
                <a:ext uri="{FF2B5EF4-FFF2-40B4-BE49-F238E27FC236}">
                  <a16:creationId xmlns:a16="http://schemas.microsoft.com/office/drawing/2014/main" id="{3E04F4F6-52F0-2FFE-DEBB-02CAD7B250CB}"/>
                </a:ext>
              </a:extLst>
            </p:cNvPr>
            <p:cNvSpPr/>
            <p:nvPr userDrawn="1"/>
          </p:nvSpPr>
          <p:spPr>
            <a:xfrm>
              <a:off x="1544554"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7"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0" name="Freeform 69">
              <a:extLst>
                <a:ext uri="{FF2B5EF4-FFF2-40B4-BE49-F238E27FC236}">
                  <a16:creationId xmlns:a16="http://schemas.microsoft.com/office/drawing/2014/main" id="{891FAA04-4564-FEE0-E99B-103D99FF34DF}"/>
                </a:ext>
              </a:extLst>
            </p:cNvPr>
            <p:cNvSpPr/>
            <p:nvPr userDrawn="1"/>
          </p:nvSpPr>
          <p:spPr>
            <a:xfrm>
              <a:off x="1676544" y="6347352"/>
              <a:ext cx="82278" cy="107893"/>
            </a:xfrm>
            <a:custGeom>
              <a:avLst/>
              <a:gdLst>
                <a:gd name="connsiteX0" fmla="*/ 0 w 48374"/>
                <a:gd name="connsiteY0" fmla="*/ 63435 h 63434"/>
                <a:gd name="connsiteX1" fmla="*/ 0 w 48374"/>
                <a:gd name="connsiteY1" fmla="*/ 0 h 63434"/>
                <a:gd name="connsiteX2" fmla="*/ 47097 w 48374"/>
                <a:gd name="connsiteY2" fmla="*/ 0 h 63434"/>
                <a:gd name="connsiteX3" fmla="*/ 47097 w 48374"/>
                <a:gd name="connsiteY3" fmla="*/ 10721 h 63434"/>
                <a:gd name="connsiteX4" fmla="*/ 12891 w 48374"/>
                <a:gd name="connsiteY4" fmla="*/ 10721 h 63434"/>
                <a:gd name="connsiteX5" fmla="*/ 12891 w 48374"/>
                <a:gd name="connsiteY5" fmla="*/ 24761 h 63434"/>
                <a:gd name="connsiteX6" fmla="*/ 44800 w 48374"/>
                <a:gd name="connsiteY6" fmla="*/ 24761 h 63434"/>
                <a:gd name="connsiteX7" fmla="*/ 44800 w 48374"/>
                <a:gd name="connsiteY7" fmla="*/ 35483 h 63434"/>
                <a:gd name="connsiteX8" fmla="*/ 12891 w 48374"/>
                <a:gd name="connsiteY8" fmla="*/ 35483 h 63434"/>
                <a:gd name="connsiteX9" fmla="*/ 12891 w 48374"/>
                <a:gd name="connsiteY9" fmla="*/ 52713 h 63434"/>
                <a:gd name="connsiteX10" fmla="*/ 48374 w 48374"/>
                <a:gd name="connsiteY10" fmla="*/ 52713 h 63434"/>
                <a:gd name="connsiteX11" fmla="*/ 48374 w 48374"/>
                <a:gd name="connsiteY11" fmla="*/ 63435 h 63434"/>
                <a:gd name="connsiteX12" fmla="*/ 128 w 48374"/>
                <a:gd name="connsiteY12" fmla="*/ 63435 h 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74" h="63434">
                  <a:moveTo>
                    <a:pt x="0" y="63435"/>
                  </a:moveTo>
                  <a:lnTo>
                    <a:pt x="0" y="0"/>
                  </a:lnTo>
                  <a:lnTo>
                    <a:pt x="47097" y="0"/>
                  </a:lnTo>
                  <a:lnTo>
                    <a:pt x="47097" y="10721"/>
                  </a:lnTo>
                  <a:lnTo>
                    <a:pt x="12891" y="10721"/>
                  </a:lnTo>
                  <a:lnTo>
                    <a:pt x="12891" y="24761"/>
                  </a:lnTo>
                  <a:lnTo>
                    <a:pt x="44800" y="24761"/>
                  </a:lnTo>
                  <a:lnTo>
                    <a:pt x="44800" y="35483"/>
                  </a:lnTo>
                  <a:lnTo>
                    <a:pt x="12891" y="35483"/>
                  </a:lnTo>
                  <a:lnTo>
                    <a:pt x="12891" y="52713"/>
                  </a:lnTo>
                  <a:lnTo>
                    <a:pt x="48374" y="52713"/>
                  </a:lnTo>
                  <a:lnTo>
                    <a:pt x="48374" y="63435"/>
                  </a:lnTo>
                  <a:lnTo>
                    <a:pt x="128" y="63435"/>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1" name="Freeform 70">
              <a:extLst>
                <a:ext uri="{FF2B5EF4-FFF2-40B4-BE49-F238E27FC236}">
                  <a16:creationId xmlns:a16="http://schemas.microsoft.com/office/drawing/2014/main" id="{19279B10-185A-1685-3291-B6962DDE5E91}"/>
                </a:ext>
              </a:extLst>
            </p:cNvPr>
            <p:cNvSpPr/>
            <p:nvPr userDrawn="1"/>
          </p:nvSpPr>
          <p:spPr>
            <a:xfrm>
              <a:off x="1776408" y="6376876"/>
              <a:ext cx="70771" cy="80106"/>
            </a:xfrm>
            <a:custGeom>
              <a:avLst/>
              <a:gdLst>
                <a:gd name="connsiteX0" fmla="*/ 30632 w 41609"/>
                <a:gd name="connsiteY0" fmla="*/ 46076 h 47097"/>
                <a:gd name="connsiteX1" fmla="*/ 30632 w 41609"/>
                <a:gd name="connsiteY1" fmla="*/ 39184 h 47097"/>
                <a:gd name="connsiteX2" fmla="*/ 23995 w 41609"/>
                <a:gd name="connsiteY2" fmla="*/ 44928 h 47097"/>
                <a:gd name="connsiteX3" fmla="*/ 15316 w 41609"/>
                <a:gd name="connsiteY3" fmla="*/ 47097 h 47097"/>
                <a:gd name="connsiteX4" fmla="*/ 7020 w 41609"/>
                <a:gd name="connsiteY4" fmla="*/ 45055 h 47097"/>
                <a:gd name="connsiteX5" fmla="*/ 1659 w 41609"/>
                <a:gd name="connsiteY5" fmla="*/ 39312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1 w 41609"/>
                <a:gd name="connsiteY13" fmla="*/ 36121 h 47097"/>
                <a:gd name="connsiteX14" fmla="*/ 28590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2" y="46076"/>
                  </a:moveTo>
                  <a:lnTo>
                    <a:pt x="30632" y="39184"/>
                  </a:lnTo>
                  <a:cubicBezTo>
                    <a:pt x="28973" y="41609"/>
                    <a:pt x="26803" y="43524"/>
                    <a:pt x="23995" y="44928"/>
                  </a:cubicBezTo>
                  <a:cubicBezTo>
                    <a:pt x="21315" y="46332"/>
                    <a:pt x="18379" y="47097"/>
                    <a:pt x="15316" y="47097"/>
                  </a:cubicBezTo>
                  <a:cubicBezTo>
                    <a:pt x="12252" y="47097"/>
                    <a:pt x="9445" y="46459"/>
                    <a:pt x="7020" y="45055"/>
                  </a:cubicBezTo>
                  <a:cubicBezTo>
                    <a:pt x="4595" y="43651"/>
                    <a:pt x="2808" y="41737"/>
                    <a:pt x="1659" y="39312"/>
                  </a:cubicBezTo>
                  <a:cubicBezTo>
                    <a:pt x="510" y="36887"/>
                    <a:pt x="0" y="33440"/>
                    <a:pt x="0" y="29101"/>
                  </a:cubicBezTo>
                  <a:lnTo>
                    <a:pt x="0" y="0"/>
                  </a:lnTo>
                  <a:lnTo>
                    <a:pt x="12125" y="0"/>
                  </a:lnTo>
                  <a:lnTo>
                    <a:pt x="12125" y="21187"/>
                  </a:lnTo>
                  <a:cubicBezTo>
                    <a:pt x="12125" y="27697"/>
                    <a:pt x="12380" y="31654"/>
                    <a:pt x="12764" y="33057"/>
                  </a:cubicBezTo>
                  <a:cubicBezTo>
                    <a:pt x="13146" y="34462"/>
                    <a:pt x="14040" y="35610"/>
                    <a:pt x="15189" y="36504"/>
                  </a:cubicBezTo>
                  <a:cubicBezTo>
                    <a:pt x="16337" y="37397"/>
                    <a:pt x="17868" y="37780"/>
                    <a:pt x="19656" y="37780"/>
                  </a:cubicBezTo>
                  <a:cubicBezTo>
                    <a:pt x="21698" y="37780"/>
                    <a:pt x="23612" y="37270"/>
                    <a:pt x="25271" y="36121"/>
                  </a:cubicBezTo>
                  <a:cubicBezTo>
                    <a:pt x="26931" y="34972"/>
                    <a:pt x="28080" y="33568"/>
                    <a:pt x="28590" y="31909"/>
                  </a:cubicBezTo>
                  <a:cubicBezTo>
                    <a:pt x="29228"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2" name="Freeform 71">
              <a:extLst>
                <a:ext uri="{FF2B5EF4-FFF2-40B4-BE49-F238E27FC236}">
                  <a16:creationId xmlns:a16="http://schemas.microsoft.com/office/drawing/2014/main" id="{662A990C-B824-C245-1861-F90155730F75}"/>
                </a:ext>
              </a:extLst>
            </p:cNvPr>
            <p:cNvSpPr/>
            <p:nvPr userDrawn="1"/>
          </p:nvSpPr>
          <p:spPr>
            <a:xfrm>
              <a:off x="1868236" y="6375139"/>
              <a:ext cx="50798" cy="80106"/>
            </a:xfrm>
            <a:custGeom>
              <a:avLst/>
              <a:gdLst>
                <a:gd name="connsiteX0" fmla="*/ 12125 w 29866"/>
                <a:gd name="connsiteY0" fmla="*/ 47097 h 47097"/>
                <a:gd name="connsiteX1" fmla="*/ 0 w 29866"/>
                <a:gd name="connsiteY1" fmla="*/ 47097 h 47097"/>
                <a:gd name="connsiteX2" fmla="*/ 0 w 29866"/>
                <a:gd name="connsiteY2" fmla="*/ 1149 h 47097"/>
                <a:gd name="connsiteX3" fmla="*/ 11360 w 29866"/>
                <a:gd name="connsiteY3" fmla="*/ 1149 h 47097"/>
                <a:gd name="connsiteX4" fmla="*/ 11360 w 29866"/>
                <a:gd name="connsiteY4" fmla="*/ 7658 h 47097"/>
                <a:gd name="connsiteX5" fmla="*/ 16592 w 29866"/>
                <a:gd name="connsiteY5" fmla="*/ 1532 h 47097"/>
                <a:gd name="connsiteX6" fmla="*/ 21826 w 29866"/>
                <a:gd name="connsiteY6" fmla="*/ 0 h 47097"/>
                <a:gd name="connsiteX7" fmla="*/ 29867 w 29866"/>
                <a:gd name="connsiteY7" fmla="*/ 2297 h 47097"/>
                <a:gd name="connsiteX8" fmla="*/ 26037 w 29866"/>
                <a:gd name="connsiteY8" fmla="*/ 12891 h 47097"/>
                <a:gd name="connsiteX9" fmla="*/ 20294 w 29866"/>
                <a:gd name="connsiteY9" fmla="*/ 10849 h 47097"/>
                <a:gd name="connsiteX10" fmla="*/ 15954 w 29866"/>
                <a:gd name="connsiteY10" fmla="*/ 12253 h 47097"/>
                <a:gd name="connsiteX11" fmla="*/ 13147 w 29866"/>
                <a:gd name="connsiteY11" fmla="*/ 17358 h 47097"/>
                <a:gd name="connsiteX12" fmla="*/ 12125 w 29866"/>
                <a:gd name="connsiteY12" fmla="*/ 32802 h 47097"/>
                <a:gd name="connsiteX13" fmla="*/ 12125 w 29866"/>
                <a:gd name="connsiteY13" fmla="*/ 46970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66" h="47097">
                  <a:moveTo>
                    <a:pt x="12125" y="47097"/>
                  </a:moveTo>
                  <a:lnTo>
                    <a:pt x="0" y="47097"/>
                  </a:lnTo>
                  <a:lnTo>
                    <a:pt x="0" y="1149"/>
                  </a:lnTo>
                  <a:lnTo>
                    <a:pt x="11360" y="1149"/>
                  </a:lnTo>
                  <a:lnTo>
                    <a:pt x="11360" y="7658"/>
                  </a:lnTo>
                  <a:cubicBezTo>
                    <a:pt x="13274" y="4595"/>
                    <a:pt x="15061" y="2552"/>
                    <a:pt x="16592" y="1532"/>
                  </a:cubicBezTo>
                  <a:cubicBezTo>
                    <a:pt x="18124" y="510"/>
                    <a:pt x="19911" y="0"/>
                    <a:pt x="21826" y="0"/>
                  </a:cubicBezTo>
                  <a:cubicBezTo>
                    <a:pt x="24633" y="0"/>
                    <a:pt x="27314" y="766"/>
                    <a:pt x="29867" y="2297"/>
                  </a:cubicBezTo>
                  <a:lnTo>
                    <a:pt x="26037" y="12891"/>
                  </a:lnTo>
                  <a:cubicBezTo>
                    <a:pt x="23995" y="11615"/>
                    <a:pt x="22081" y="10849"/>
                    <a:pt x="20294" y="10849"/>
                  </a:cubicBezTo>
                  <a:cubicBezTo>
                    <a:pt x="18507" y="10849"/>
                    <a:pt x="17103" y="11359"/>
                    <a:pt x="15954" y="12253"/>
                  </a:cubicBezTo>
                  <a:cubicBezTo>
                    <a:pt x="14806" y="13146"/>
                    <a:pt x="13785" y="14933"/>
                    <a:pt x="13147" y="17358"/>
                  </a:cubicBezTo>
                  <a:cubicBezTo>
                    <a:pt x="12508" y="19783"/>
                    <a:pt x="12125" y="24889"/>
                    <a:pt x="12125" y="32802"/>
                  </a:cubicBezTo>
                  <a:lnTo>
                    <a:pt x="12125"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3" name="Freeform 72">
              <a:extLst>
                <a:ext uri="{FF2B5EF4-FFF2-40B4-BE49-F238E27FC236}">
                  <a16:creationId xmlns:a16="http://schemas.microsoft.com/office/drawing/2014/main" id="{C41F00B6-A35F-016C-2479-CF2233923E80}"/>
                </a:ext>
              </a:extLst>
            </p:cNvPr>
            <p:cNvSpPr/>
            <p:nvPr userDrawn="1"/>
          </p:nvSpPr>
          <p:spPr>
            <a:xfrm>
              <a:off x="1923160" y="6375139"/>
              <a:ext cx="80539" cy="81842"/>
            </a:xfrm>
            <a:custGeom>
              <a:avLst/>
              <a:gdLst>
                <a:gd name="connsiteX0" fmla="*/ 0 w 47352"/>
                <a:gd name="connsiteY0" fmla="*/ 23357 h 48118"/>
                <a:gd name="connsiteX1" fmla="*/ 2935 w 47352"/>
                <a:gd name="connsiteY1" fmla="*/ 11615 h 48118"/>
                <a:gd name="connsiteX2" fmla="*/ 11359 w 47352"/>
                <a:gd name="connsiteY2" fmla="*/ 2935 h 48118"/>
                <a:gd name="connsiteX3" fmla="*/ 23612 w 47352"/>
                <a:gd name="connsiteY3" fmla="*/ 0 h 48118"/>
                <a:gd name="connsiteX4" fmla="*/ 40716 w 47352"/>
                <a:gd name="connsiteY4" fmla="*/ 6765 h 48118"/>
                <a:gd name="connsiteX5" fmla="*/ 47352 w 47352"/>
                <a:gd name="connsiteY5" fmla="*/ 23868 h 48118"/>
                <a:gd name="connsiteX6" fmla="*/ 40588 w 47352"/>
                <a:gd name="connsiteY6" fmla="*/ 41226 h 48118"/>
                <a:gd name="connsiteX7" fmla="*/ 23612 w 47352"/>
                <a:gd name="connsiteY7" fmla="*/ 48118 h 48118"/>
                <a:gd name="connsiteX8" fmla="*/ 11614 w 47352"/>
                <a:gd name="connsiteY8" fmla="*/ 45310 h 48118"/>
                <a:gd name="connsiteX9" fmla="*/ 2935 w 47352"/>
                <a:gd name="connsiteY9" fmla="*/ 36886 h 48118"/>
                <a:gd name="connsiteX10" fmla="*/ 0 w 47352"/>
                <a:gd name="connsiteY10" fmla="*/ 23485 h 48118"/>
                <a:gd name="connsiteX11" fmla="*/ 12380 w 47352"/>
                <a:gd name="connsiteY11" fmla="*/ 23995 h 48118"/>
                <a:gd name="connsiteX12" fmla="*/ 15571 w 47352"/>
                <a:gd name="connsiteY12" fmla="*/ 34461 h 48118"/>
                <a:gd name="connsiteX13" fmla="*/ 23612 w 47352"/>
                <a:gd name="connsiteY13" fmla="*/ 38035 h 48118"/>
                <a:gd name="connsiteX14" fmla="*/ 31653 w 47352"/>
                <a:gd name="connsiteY14" fmla="*/ 34461 h 48118"/>
                <a:gd name="connsiteX15" fmla="*/ 34844 w 47352"/>
                <a:gd name="connsiteY15" fmla="*/ 23868 h 48118"/>
                <a:gd name="connsiteX16" fmla="*/ 31653 w 47352"/>
                <a:gd name="connsiteY16" fmla="*/ 13529 h 48118"/>
                <a:gd name="connsiteX17" fmla="*/ 23612 w 47352"/>
                <a:gd name="connsiteY17" fmla="*/ 9956 h 48118"/>
                <a:gd name="connsiteX18" fmla="*/ 15571 w 47352"/>
                <a:gd name="connsiteY18" fmla="*/ 13529 h 48118"/>
                <a:gd name="connsiteX19" fmla="*/ 12380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5" y="11615"/>
                  </a:cubicBezTo>
                  <a:cubicBezTo>
                    <a:pt x="4977" y="7786"/>
                    <a:pt x="7786" y="4978"/>
                    <a:pt x="11359" y="2935"/>
                  </a:cubicBezTo>
                  <a:cubicBezTo>
                    <a:pt x="15061" y="893"/>
                    <a:pt x="19145" y="0"/>
                    <a:pt x="23612" y="0"/>
                  </a:cubicBezTo>
                  <a:cubicBezTo>
                    <a:pt x="30632" y="0"/>
                    <a:pt x="36248" y="2297"/>
                    <a:pt x="40716" y="6765"/>
                  </a:cubicBezTo>
                  <a:cubicBezTo>
                    <a:pt x="45183" y="11232"/>
                    <a:pt x="47352" y="16975"/>
                    <a:pt x="47352" y="23868"/>
                  </a:cubicBezTo>
                  <a:cubicBezTo>
                    <a:pt x="47352" y="30760"/>
                    <a:pt x="45055" y="36631"/>
                    <a:pt x="40588" y="41226"/>
                  </a:cubicBezTo>
                  <a:cubicBezTo>
                    <a:pt x="36120" y="45821"/>
                    <a:pt x="30504" y="48118"/>
                    <a:pt x="23612" y="48118"/>
                  </a:cubicBezTo>
                  <a:cubicBezTo>
                    <a:pt x="19400" y="48118"/>
                    <a:pt x="15316" y="47225"/>
                    <a:pt x="11614" y="45310"/>
                  </a:cubicBezTo>
                  <a:cubicBezTo>
                    <a:pt x="7786" y="43396"/>
                    <a:pt x="4850" y="40588"/>
                    <a:pt x="2935" y="36886"/>
                  </a:cubicBezTo>
                  <a:cubicBezTo>
                    <a:pt x="893" y="33185"/>
                    <a:pt x="0" y="28718"/>
                    <a:pt x="0" y="23485"/>
                  </a:cubicBezTo>
                  <a:close/>
                  <a:moveTo>
                    <a:pt x="12380" y="23995"/>
                  </a:moveTo>
                  <a:cubicBezTo>
                    <a:pt x="12380" y="28590"/>
                    <a:pt x="13402" y="32036"/>
                    <a:pt x="15571" y="34461"/>
                  </a:cubicBezTo>
                  <a:cubicBezTo>
                    <a:pt x="17741" y="36886"/>
                    <a:pt x="20421" y="38035"/>
                    <a:pt x="23612" y="38035"/>
                  </a:cubicBezTo>
                  <a:cubicBezTo>
                    <a:pt x="26803" y="38035"/>
                    <a:pt x="29484" y="36886"/>
                    <a:pt x="31653" y="34461"/>
                  </a:cubicBezTo>
                  <a:cubicBezTo>
                    <a:pt x="33823" y="32036"/>
                    <a:pt x="34844" y="28462"/>
                    <a:pt x="34844" y="23868"/>
                  </a:cubicBezTo>
                  <a:cubicBezTo>
                    <a:pt x="34844" y="19273"/>
                    <a:pt x="33823" y="15954"/>
                    <a:pt x="31653" y="13529"/>
                  </a:cubicBezTo>
                  <a:cubicBezTo>
                    <a:pt x="29484" y="11104"/>
                    <a:pt x="26803" y="9956"/>
                    <a:pt x="23612" y="9956"/>
                  </a:cubicBezTo>
                  <a:cubicBezTo>
                    <a:pt x="20421" y="9956"/>
                    <a:pt x="17741" y="11104"/>
                    <a:pt x="15571" y="13529"/>
                  </a:cubicBezTo>
                  <a:cubicBezTo>
                    <a:pt x="13402" y="15954"/>
                    <a:pt x="12380" y="19400"/>
                    <a:pt x="12380" y="23995"/>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4" name="Freeform 73">
              <a:extLst>
                <a:ext uri="{FF2B5EF4-FFF2-40B4-BE49-F238E27FC236}">
                  <a16:creationId xmlns:a16="http://schemas.microsoft.com/office/drawing/2014/main" id="{414ABAA0-6383-1D28-D266-95012F526592}"/>
                </a:ext>
              </a:extLst>
            </p:cNvPr>
            <p:cNvSpPr/>
            <p:nvPr userDrawn="1"/>
          </p:nvSpPr>
          <p:spPr>
            <a:xfrm>
              <a:off x="2019330" y="6375139"/>
              <a:ext cx="76413" cy="109412"/>
            </a:xfrm>
            <a:custGeom>
              <a:avLst/>
              <a:gdLst>
                <a:gd name="connsiteX0" fmla="*/ 0 w 44926"/>
                <a:gd name="connsiteY0" fmla="*/ 1021 h 64327"/>
                <a:gd name="connsiteX1" fmla="*/ 11359 w 44926"/>
                <a:gd name="connsiteY1" fmla="*/ 1021 h 64327"/>
                <a:gd name="connsiteX2" fmla="*/ 11359 w 44926"/>
                <a:gd name="connsiteY2" fmla="*/ 7786 h 64327"/>
                <a:gd name="connsiteX3" fmla="*/ 17358 w 44926"/>
                <a:gd name="connsiteY3" fmla="*/ 2170 h 64327"/>
                <a:gd name="connsiteX4" fmla="*/ 25655 w 44926"/>
                <a:gd name="connsiteY4" fmla="*/ 0 h 64327"/>
                <a:gd name="connsiteX5" fmla="*/ 39311 w 44926"/>
                <a:gd name="connsiteY5" fmla="*/ 6254 h 64327"/>
                <a:gd name="connsiteX6" fmla="*/ 44927 w 44926"/>
                <a:gd name="connsiteY6" fmla="*/ 23740 h 64327"/>
                <a:gd name="connsiteX7" fmla="*/ 39311 w 44926"/>
                <a:gd name="connsiteY7" fmla="*/ 41609 h 64327"/>
                <a:gd name="connsiteX8" fmla="*/ 25655 w 44926"/>
                <a:gd name="connsiteY8" fmla="*/ 47990 h 64327"/>
                <a:gd name="connsiteX9" fmla="*/ 18762 w 44926"/>
                <a:gd name="connsiteY9" fmla="*/ 46459 h 64327"/>
                <a:gd name="connsiteX10" fmla="*/ 12252 w 44926"/>
                <a:gd name="connsiteY10" fmla="*/ 41226 h 64327"/>
                <a:gd name="connsiteX11" fmla="*/ 12252 w 44926"/>
                <a:gd name="connsiteY11" fmla="*/ 64328 h 64327"/>
                <a:gd name="connsiteX12" fmla="*/ 128 w 44926"/>
                <a:gd name="connsiteY12" fmla="*/ 64328 h 64327"/>
                <a:gd name="connsiteX13" fmla="*/ 128 w 44926"/>
                <a:gd name="connsiteY13" fmla="*/ 893 h 64327"/>
                <a:gd name="connsiteX14" fmla="*/ 12125 w 44926"/>
                <a:gd name="connsiteY14" fmla="*/ 23229 h 64327"/>
                <a:gd name="connsiteX15" fmla="*/ 15189 w 44926"/>
                <a:gd name="connsiteY15" fmla="*/ 34717 h 64327"/>
                <a:gd name="connsiteX16" fmla="*/ 22719 w 44926"/>
                <a:gd name="connsiteY16" fmla="*/ 38418 h 64327"/>
                <a:gd name="connsiteX17" fmla="*/ 29738 w 44926"/>
                <a:gd name="connsiteY17" fmla="*/ 34972 h 64327"/>
                <a:gd name="connsiteX18" fmla="*/ 32547 w 44926"/>
                <a:gd name="connsiteY18" fmla="*/ 23868 h 64327"/>
                <a:gd name="connsiteX19" fmla="*/ 29611 w 44926"/>
                <a:gd name="connsiteY19" fmla="*/ 13146 h 64327"/>
                <a:gd name="connsiteX20" fmla="*/ 22464 w 44926"/>
                <a:gd name="connsiteY20" fmla="*/ 9700 h 64327"/>
                <a:gd name="connsiteX21" fmla="*/ 15061 w 44926"/>
                <a:gd name="connsiteY21" fmla="*/ 13146 h 64327"/>
                <a:gd name="connsiteX22" fmla="*/ 12125 w 44926"/>
                <a:gd name="connsiteY22" fmla="*/ 23357 h 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926" h="64327">
                  <a:moveTo>
                    <a:pt x="0" y="1021"/>
                  </a:moveTo>
                  <a:lnTo>
                    <a:pt x="11359" y="1021"/>
                  </a:lnTo>
                  <a:lnTo>
                    <a:pt x="11359" y="7786"/>
                  </a:lnTo>
                  <a:cubicBezTo>
                    <a:pt x="12891" y="5488"/>
                    <a:pt x="14805" y="3574"/>
                    <a:pt x="17358" y="2170"/>
                  </a:cubicBezTo>
                  <a:cubicBezTo>
                    <a:pt x="19911" y="766"/>
                    <a:pt x="22591" y="0"/>
                    <a:pt x="25655" y="0"/>
                  </a:cubicBezTo>
                  <a:cubicBezTo>
                    <a:pt x="31015" y="0"/>
                    <a:pt x="35482" y="2042"/>
                    <a:pt x="39311" y="6254"/>
                  </a:cubicBezTo>
                  <a:cubicBezTo>
                    <a:pt x="43013" y="10466"/>
                    <a:pt x="44927" y="16210"/>
                    <a:pt x="44927" y="23740"/>
                  </a:cubicBezTo>
                  <a:cubicBezTo>
                    <a:pt x="44927" y="31270"/>
                    <a:pt x="43013" y="37397"/>
                    <a:pt x="39311" y="41609"/>
                  </a:cubicBezTo>
                  <a:cubicBezTo>
                    <a:pt x="35610" y="45821"/>
                    <a:pt x="31015" y="47990"/>
                    <a:pt x="25655" y="47990"/>
                  </a:cubicBezTo>
                  <a:cubicBezTo>
                    <a:pt x="23102" y="47990"/>
                    <a:pt x="20805" y="47480"/>
                    <a:pt x="18762" y="46459"/>
                  </a:cubicBezTo>
                  <a:cubicBezTo>
                    <a:pt x="16720" y="45438"/>
                    <a:pt x="14550" y="43779"/>
                    <a:pt x="12252" y="41226"/>
                  </a:cubicBezTo>
                  <a:lnTo>
                    <a:pt x="12252" y="64328"/>
                  </a:lnTo>
                  <a:lnTo>
                    <a:pt x="128" y="64328"/>
                  </a:lnTo>
                  <a:lnTo>
                    <a:pt x="128" y="893"/>
                  </a:lnTo>
                  <a:close/>
                  <a:moveTo>
                    <a:pt x="12125" y="23229"/>
                  </a:moveTo>
                  <a:cubicBezTo>
                    <a:pt x="12125" y="28335"/>
                    <a:pt x="13146" y="32164"/>
                    <a:pt x="15189" y="34717"/>
                  </a:cubicBezTo>
                  <a:cubicBezTo>
                    <a:pt x="17230" y="37142"/>
                    <a:pt x="19783" y="38418"/>
                    <a:pt x="22719" y="38418"/>
                  </a:cubicBezTo>
                  <a:cubicBezTo>
                    <a:pt x="25655" y="38418"/>
                    <a:pt x="27952" y="37269"/>
                    <a:pt x="29738" y="34972"/>
                  </a:cubicBezTo>
                  <a:cubicBezTo>
                    <a:pt x="31653" y="32675"/>
                    <a:pt x="32547" y="28973"/>
                    <a:pt x="32547" y="23868"/>
                  </a:cubicBezTo>
                  <a:cubicBezTo>
                    <a:pt x="32547" y="19017"/>
                    <a:pt x="31525" y="15444"/>
                    <a:pt x="29611" y="13146"/>
                  </a:cubicBezTo>
                  <a:cubicBezTo>
                    <a:pt x="27697" y="10849"/>
                    <a:pt x="25271" y="9700"/>
                    <a:pt x="22464" y="9700"/>
                  </a:cubicBezTo>
                  <a:cubicBezTo>
                    <a:pt x="19656" y="9700"/>
                    <a:pt x="16975" y="10849"/>
                    <a:pt x="15061" y="13146"/>
                  </a:cubicBezTo>
                  <a:cubicBezTo>
                    <a:pt x="13146" y="15444"/>
                    <a:pt x="12125" y="18890"/>
                    <a:pt x="12125" y="2335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5" name="Freeform 74">
              <a:extLst>
                <a:ext uri="{FF2B5EF4-FFF2-40B4-BE49-F238E27FC236}">
                  <a16:creationId xmlns:a16="http://schemas.microsoft.com/office/drawing/2014/main" id="{4670B8D6-FEC9-E771-F7DF-915F7AB917EA}"/>
                </a:ext>
              </a:extLst>
            </p:cNvPr>
            <p:cNvSpPr/>
            <p:nvPr userDrawn="1"/>
          </p:nvSpPr>
          <p:spPr>
            <a:xfrm>
              <a:off x="2105949"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8 w 42907"/>
                <a:gd name="connsiteY16" fmla="*/ 11998 h 47990"/>
                <a:gd name="connsiteX17" fmla="*/ 21826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3" y="38546"/>
                    <a:pt x="27186" y="37525"/>
                  </a:cubicBezTo>
                  <a:cubicBezTo>
                    <a:pt x="28462" y="36504"/>
                    <a:pt x="29484" y="34844"/>
                    <a:pt x="30122" y="32547"/>
                  </a:cubicBezTo>
                  <a:close/>
                  <a:moveTo>
                    <a:pt x="30887" y="20039"/>
                  </a:moveTo>
                  <a:cubicBezTo>
                    <a:pt x="30887" y="16465"/>
                    <a:pt x="29866" y="13785"/>
                    <a:pt x="28208" y="11998"/>
                  </a:cubicBezTo>
                  <a:cubicBezTo>
                    <a:pt x="26421" y="10211"/>
                    <a:pt x="24378" y="9190"/>
                    <a:pt x="21826" y="9190"/>
                  </a:cubicBezTo>
                  <a:cubicBezTo>
                    <a:pt x="19145" y="9190"/>
                    <a:pt x="16976"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6" name="Freeform 75">
              <a:extLst>
                <a:ext uri="{FF2B5EF4-FFF2-40B4-BE49-F238E27FC236}">
                  <a16:creationId xmlns:a16="http://schemas.microsoft.com/office/drawing/2014/main" id="{5B878AC7-C101-4362-FE5A-4CAD3E2CCC65}"/>
                </a:ext>
              </a:extLst>
            </p:cNvPr>
            <p:cNvSpPr/>
            <p:nvPr userDrawn="1"/>
          </p:nvSpPr>
          <p:spPr>
            <a:xfrm>
              <a:off x="2191048" y="6375139"/>
              <a:ext cx="73158" cy="81625"/>
            </a:xfrm>
            <a:custGeom>
              <a:avLst/>
              <a:gdLst>
                <a:gd name="connsiteX0" fmla="*/ 11998 w 43012"/>
                <a:gd name="connsiteY0" fmla="*/ 15061 h 47990"/>
                <a:gd name="connsiteX1" fmla="*/ 1021 w 43012"/>
                <a:gd name="connsiteY1" fmla="*/ 13019 h 47990"/>
                <a:gd name="connsiteX2" fmla="*/ 7403 w 43012"/>
                <a:gd name="connsiteY2" fmla="*/ 3191 h 47990"/>
                <a:gd name="connsiteX3" fmla="*/ 20932 w 43012"/>
                <a:gd name="connsiteY3" fmla="*/ 0 h 47990"/>
                <a:gd name="connsiteX4" fmla="*/ 33058 w 43012"/>
                <a:gd name="connsiteY4" fmla="*/ 1914 h 47990"/>
                <a:gd name="connsiteX5" fmla="*/ 38674 w 43012"/>
                <a:gd name="connsiteY5" fmla="*/ 6765 h 47990"/>
                <a:gd name="connsiteX6" fmla="*/ 40333 w 43012"/>
                <a:gd name="connsiteY6" fmla="*/ 17614 h 47990"/>
                <a:gd name="connsiteX7" fmla="*/ 40333 w 43012"/>
                <a:gd name="connsiteY7" fmla="*/ 31781 h 47990"/>
                <a:gd name="connsiteX8" fmla="*/ 40843 w 43012"/>
                <a:gd name="connsiteY8" fmla="*/ 40716 h 47990"/>
                <a:gd name="connsiteX9" fmla="*/ 43013 w 43012"/>
                <a:gd name="connsiteY9" fmla="*/ 46842 h 47990"/>
                <a:gd name="connsiteX10" fmla="*/ 31015 w 43012"/>
                <a:gd name="connsiteY10" fmla="*/ 46842 h 47990"/>
                <a:gd name="connsiteX11" fmla="*/ 29867 w 43012"/>
                <a:gd name="connsiteY11" fmla="*/ 43268 h 47990"/>
                <a:gd name="connsiteX12" fmla="*/ 29484 w 43012"/>
                <a:gd name="connsiteY12" fmla="*/ 41864 h 47990"/>
                <a:gd name="connsiteX13" fmla="*/ 22847 w 43012"/>
                <a:gd name="connsiteY13" fmla="*/ 46459 h 47990"/>
                <a:gd name="connsiteX14" fmla="*/ 15316 w 43012"/>
                <a:gd name="connsiteY14" fmla="*/ 47990 h 47990"/>
                <a:gd name="connsiteX15" fmla="*/ 4084 w 43012"/>
                <a:gd name="connsiteY15" fmla="*/ 44162 h 47990"/>
                <a:gd name="connsiteX16" fmla="*/ 0 w 43012"/>
                <a:gd name="connsiteY16" fmla="*/ 34461 h 47990"/>
                <a:gd name="connsiteX17" fmla="*/ 1915 w 43012"/>
                <a:gd name="connsiteY17" fmla="*/ 27569 h 47990"/>
                <a:gd name="connsiteX18" fmla="*/ 7148 w 43012"/>
                <a:gd name="connsiteY18" fmla="*/ 22846 h 47990"/>
                <a:gd name="connsiteX19" fmla="*/ 16848 w 43012"/>
                <a:gd name="connsiteY19" fmla="*/ 20038 h 47990"/>
                <a:gd name="connsiteX20" fmla="*/ 28718 w 43012"/>
                <a:gd name="connsiteY20" fmla="*/ 17103 h 47990"/>
                <a:gd name="connsiteX21" fmla="*/ 28718 w 43012"/>
                <a:gd name="connsiteY21" fmla="*/ 15954 h 47990"/>
                <a:gd name="connsiteX22" fmla="*/ 26931 w 43012"/>
                <a:gd name="connsiteY22" fmla="*/ 10976 h 47990"/>
                <a:gd name="connsiteX23" fmla="*/ 20422 w 43012"/>
                <a:gd name="connsiteY23" fmla="*/ 9445 h 47990"/>
                <a:gd name="connsiteX24" fmla="*/ 15316 w 43012"/>
                <a:gd name="connsiteY24" fmla="*/ 10721 h 47990"/>
                <a:gd name="connsiteX25" fmla="*/ 12381 w 43012"/>
                <a:gd name="connsiteY25" fmla="*/ 15189 h 47990"/>
                <a:gd name="connsiteX26" fmla="*/ 28208 w 43012"/>
                <a:gd name="connsiteY26" fmla="*/ 25016 h 47990"/>
                <a:gd name="connsiteX27" fmla="*/ 20805 w 43012"/>
                <a:gd name="connsiteY27" fmla="*/ 26931 h 47990"/>
                <a:gd name="connsiteX28" fmla="*/ 14167 w 43012"/>
                <a:gd name="connsiteY28" fmla="*/ 29101 h 47990"/>
                <a:gd name="connsiteX29" fmla="*/ 11742 w 43012"/>
                <a:gd name="connsiteY29" fmla="*/ 33440 h 47990"/>
                <a:gd name="connsiteX30" fmla="*/ 13657 w 43012"/>
                <a:gd name="connsiteY30" fmla="*/ 37908 h 47990"/>
                <a:gd name="connsiteX31" fmla="*/ 18507 w 43012"/>
                <a:gd name="connsiteY31" fmla="*/ 39822 h 47990"/>
                <a:gd name="connsiteX32" fmla="*/ 24761 w 43012"/>
                <a:gd name="connsiteY32" fmla="*/ 37652 h 47990"/>
                <a:gd name="connsiteX33" fmla="*/ 27697 w 43012"/>
                <a:gd name="connsiteY33" fmla="*/ 33568 h 47990"/>
                <a:gd name="connsiteX34" fmla="*/ 28208 w 43012"/>
                <a:gd name="connsiteY34" fmla="*/ 27697 h 47990"/>
                <a:gd name="connsiteX35" fmla="*/ 28208 w 43012"/>
                <a:gd name="connsiteY35" fmla="*/ 25271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012" h="47990">
                  <a:moveTo>
                    <a:pt x="11998" y="15061"/>
                  </a:moveTo>
                  <a:lnTo>
                    <a:pt x="1021" y="13019"/>
                  </a:lnTo>
                  <a:cubicBezTo>
                    <a:pt x="2297" y="8551"/>
                    <a:pt x="4340" y="5233"/>
                    <a:pt x="7403" y="3191"/>
                  </a:cubicBezTo>
                  <a:cubicBezTo>
                    <a:pt x="10466" y="1021"/>
                    <a:pt x="14933" y="0"/>
                    <a:pt x="20932" y="0"/>
                  </a:cubicBezTo>
                  <a:cubicBezTo>
                    <a:pt x="26293" y="0"/>
                    <a:pt x="30377" y="638"/>
                    <a:pt x="33058" y="1914"/>
                  </a:cubicBezTo>
                  <a:cubicBezTo>
                    <a:pt x="35738" y="3191"/>
                    <a:pt x="37525" y="4850"/>
                    <a:pt x="38674" y="6765"/>
                  </a:cubicBezTo>
                  <a:cubicBezTo>
                    <a:pt x="39822" y="8679"/>
                    <a:pt x="40333" y="12381"/>
                    <a:pt x="40333" y="17614"/>
                  </a:cubicBezTo>
                  <a:lnTo>
                    <a:pt x="40333" y="31781"/>
                  </a:lnTo>
                  <a:cubicBezTo>
                    <a:pt x="40205" y="35865"/>
                    <a:pt x="40333" y="38801"/>
                    <a:pt x="40843" y="40716"/>
                  </a:cubicBezTo>
                  <a:cubicBezTo>
                    <a:pt x="41354" y="42630"/>
                    <a:pt x="41992" y="44672"/>
                    <a:pt x="43013" y="46842"/>
                  </a:cubicBezTo>
                  <a:lnTo>
                    <a:pt x="31015" y="46842"/>
                  </a:lnTo>
                  <a:cubicBezTo>
                    <a:pt x="30760" y="46076"/>
                    <a:pt x="30249" y="44800"/>
                    <a:pt x="29867" y="43268"/>
                  </a:cubicBezTo>
                  <a:cubicBezTo>
                    <a:pt x="29611" y="42502"/>
                    <a:pt x="29484" y="42119"/>
                    <a:pt x="29484" y="41864"/>
                  </a:cubicBezTo>
                  <a:cubicBezTo>
                    <a:pt x="27442" y="43906"/>
                    <a:pt x="25145" y="45438"/>
                    <a:pt x="22847" y="46459"/>
                  </a:cubicBezTo>
                  <a:cubicBezTo>
                    <a:pt x="20422" y="47480"/>
                    <a:pt x="17997" y="47990"/>
                    <a:pt x="15316" y="47990"/>
                  </a:cubicBezTo>
                  <a:cubicBezTo>
                    <a:pt x="10594" y="47990"/>
                    <a:pt x="6893" y="46714"/>
                    <a:pt x="4084" y="44162"/>
                  </a:cubicBezTo>
                  <a:cubicBezTo>
                    <a:pt x="1404" y="41609"/>
                    <a:pt x="0" y="38291"/>
                    <a:pt x="0" y="34461"/>
                  </a:cubicBezTo>
                  <a:cubicBezTo>
                    <a:pt x="0" y="31909"/>
                    <a:pt x="638" y="29484"/>
                    <a:pt x="1915" y="27569"/>
                  </a:cubicBezTo>
                  <a:cubicBezTo>
                    <a:pt x="3191" y="25527"/>
                    <a:pt x="4850" y="23995"/>
                    <a:pt x="7148" y="22846"/>
                  </a:cubicBezTo>
                  <a:cubicBezTo>
                    <a:pt x="9445" y="21825"/>
                    <a:pt x="12636" y="20805"/>
                    <a:pt x="16848" y="20038"/>
                  </a:cubicBezTo>
                  <a:cubicBezTo>
                    <a:pt x="22592" y="19017"/>
                    <a:pt x="26421" y="17997"/>
                    <a:pt x="28718" y="17103"/>
                  </a:cubicBezTo>
                  <a:lnTo>
                    <a:pt x="28718" y="15954"/>
                  </a:lnTo>
                  <a:cubicBezTo>
                    <a:pt x="28718" y="13657"/>
                    <a:pt x="28080" y="11998"/>
                    <a:pt x="26931" y="10976"/>
                  </a:cubicBezTo>
                  <a:cubicBezTo>
                    <a:pt x="25783" y="9956"/>
                    <a:pt x="23613" y="9445"/>
                    <a:pt x="20422" y="9445"/>
                  </a:cubicBezTo>
                  <a:cubicBezTo>
                    <a:pt x="18252" y="9445"/>
                    <a:pt x="16592" y="9828"/>
                    <a:pt x="15316" y="10721"/>
                  </a:cubicBezTo>
                  <a:cubicBezTo>
                    <a:pt x="14167" y="11615"/>
                    <a:pt x="13147" y="13019"/>
                    <a:pt x="12381" y="15189"/>
                  </a:cubicBezTo>
                  <a:close/>
                  <a:moveTo>
                    <a:pt x="28208" y="25016"/>
                  </a:moveTo>
                  <a:cubicBezTo>
                    <a:pt x="26676" y="25527"/>
                    <a:pt x="24123" y="26165"/>
                    <a:pt x="20805" y="26931"/>
                  </a:cubicBezTo>
                  <a:cubicBezTo>
                    <a:pt x="17486" y="27697"/>
                    <a:pt x="15189" y="28335"/>
                    <a:pt x="14167" y="29101"/>
                  </a:cubicBezTo>
                  <a:cubicBezTo>
                    <a:pt x="12636" y="30249"/>
                    <a:pt x="11742" y="31653"/>
                    <a:pt x="11742" y="33440"/>
                  </a:cubicBezTo>
                  <a:cubicBezTo>
                    <a:pt x="11742" y="35227"/>
                    <a:pt x="12381" y="36631"/>
                    <a:pt x="13657" y="37908"/>
                  </a:cubicBezTo>
                  <a:cubicBezTo>
                    <a:pt x="14933" y="39184"/>
                    <a:pt x="16592" y="39822"/>
                    <a:pt x="18507" y="39822"/>
                  </a:cubicBezTo>
                  <a:cubicBezTo>
                    <a:pt x="20677" y="39822"/>
                    <a:pt x="22847" y="39056"/>
                    <a:pt x="24761" y="37652"/>
                  </a:cubicBezTo>
                  <a:cubicBezTo>
                    <a:pt x="26293" y="36503"/>
                    <a:pt x="27186" y="35227"/>
                    <a:pt x="27697" y="33568"/>
                  </a:cubicBezTo>
                  <a:cubicBezTo>
                    <a:pt x="27952" y="32547"/>
                    <a:pt x="28208" y="30505"/>
                    <a:pt x="28208" y="27697"/>
                  </a:cubicBezTo>
                  <a:lnTo>
                    <a:pt x="28208" y="25271"/>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7" name="Freeform 76">
              <a:extLst>
                <a:ext uri="{FF2B5EF4-FFF2-40B4-BE49-F238E27FC236}">
                  <a16:creationId xmlns:a16="http://schemas.microsoft.com/office/drawing/2014/main" id="{28BD29D6-7835-CB84-ED51-04077CD911EE}"/>
                </a:ext>
              </a:extLst>
            </p:cNvPr>
            <p:cNvSpPr/>
            <p:nvPr userDrawn="1"/>
          </p:nvSpPr>
          <p:spPr>
            <a:xfrm>
              <a:off x="2280056"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120" y="2425"/>
                    <a:pt x="37907" y="3574"/>
                    <a:pt x="39056" y="5105"/>
                  </a:cubicBezTo>
                  <a:cubicBezTo>
                    <a:pt x="40205" y="6637"/>
                    <a:pt x="40970"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8" name="Freeform 77">
              <a:extLst>
                <a:ext uri="{FF2B5EF4-FFF2-40B4-BE49-F238E27FC236}">
                  <a16:creationId xmlns:a16="http://schemas.microsoft.com/office/drawing/2014/main" id="{72F229C7-EB4F-A2AA-A226-987636CA0DEC}"/>
                </a:ext>
              </a:extLst>
            </p:cNvPr>
            <p:cNvSpPr/>
            <p:nvPr userDrawn="1"/>
          </p:nvSpPr>
          <p:spPr>
            <a:xfrm>
              <a:off x="2413348" y="6347134"/>
              <a:ext cx="86185" cy="109847"/>
            </a:xfrm>
            <a:custGeom>
              <a:avLst/>
              <a:gdLst>
                <a:gd name="connsiteX0" fmla="*/ 256 w 50671"/>
                <a:gd name="connsiteY0" fmla="*/ 0 h 64583"/>
                <a:gd name="connsiteX1" fmla="*/ 13019 w 50671"/>
                <a:gd name="connsiteY1" fmla="*/ 0 h 64583"/>
                <a:gd name="connsiteX2" fmla="*/ 13019 w 50671"/>
                <a:gd name="connsiteY2" fmla="*/ 34334 h 64583"/>
                <a:gd name="connsiteX3" fmla="*/ 13529 w 50671"/>
                <a:gd name="connsiteY3" fmla="*/ 44927 h 64583"/>
                <a:gd name="connsiteX4" fmla="*/ 17486 w 50671"/>
                <a:gd name="connsiteY4" fmla="*/ 51182 h 64583"/>
                <a:gd name="connsiteX5" fmla="*/ 25910 w 50671"/>
                <a:gd name="connsiteY5" fmla="*/ 53479 h 64583"/>
                <a:gd name="connsiteX6" fmla="*/ 34079 w 50671"/>
                <a:gd name="connsiteY6" fmla="*/ 51309 h 64583"/>
                <a:gd name="connsiteX7" fmla="*/ 37397 w 50671"/>
                <a:gd name="connsiteY7" fmla="*/ 45821 h 64583"/>
                <a:gd name="connsiteX8" fmla="*/ 37908 w 50671"/>
                <a:gd name="connsiteY8" fmla="*/ 35100 h 64583"/>
                <a:gd name="connsiteX9" fmla="*/ 37908 w 50671"/>
                <a:gd name="connsiteY9" fmla="*/ 0 h 64583"/>
                <a:gd name="connsiteX10" fmla="*/ 50672 w 50671"/>
                <a:gd name="connsiteY10" fmla="*/ 0 h 64583"/>
                <a:gd name="connsiteX11" fmla="*/ 50672 w 50671"/>
                <a:gd name="connsiteY11" fmla="*/ 33313 h 64583"/>
                <a:gd name="connsiteX12" fmla="*/ 49650 w 50671"/>
                <a:gd name="connsiteY12" fmla="*/ 49522 h 64583"/>
                <a:gd name="connsiteX13" fmla="*/ 45821 w 50671"/>
                <a:gd name="connsiteY13" fmla="*/ 57436 h 64583"/>
                <a:gd name="connsiteX14" fmla="*/ 38291 w 50671"/>
                <a:gd name="connsiteY14" fmla="*/ 62669 h 64583"/>
                <a:gd name="connsiteX15" fmla="*/ 26038 w 50671"/>
                <a:gd name="connsiteY15" fmla="*/ 64583 h 64583"/>
                <a:gd name="connsiteX16" fmla="*/ 12253 w 50671"/>
                <a:gd name="connsiteY16" fmla="*/ 62541 h 64583"/>
                <a:gd name="connsiteX17" fmla="*/ 4850 w 50671"/>
                <a:gd name="connsiteY17" fmla="*/ 57053 h 64583"/>
                <a:gd name="connsiteX18" fmla="*/ 1277 w 50671"/>
                <a:gd name="connsiteY18" fmla="*/ 50033 h 64583"/>
                <a:gd name="connsiteX19" fmla="*/ 0 w 50671"/>
                <a:gd name="connsiteY19" fmla="*/ 33951 h 64583"/>
                <a:gd name="connsiteX20" fmla="*/ 0 w 50671"/>
                <a:gd name="connsiteY20" fmla="*/ 128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71" h="64583">
                  <a:moveTo>
                    <a:pt x="256" y="0"/>
                  </a:moveTo>
                  <a:lnTo>
                    <a:pt x="13019" y="0"/>
                  </a:lnTo>
                  <a:lnTo>
                    <a:pt x="13019" y="34334"/>
                  </a:lnTo>
                  <a:cubicBezTo>
                    <a:pt x="13019" y="39822"/>
                    <a:pt x="13147" y="43268"/>
                    <a:pt x="13529" y="44927"/>
                  </a:cubicBezTo>
                  <a:cubicBezTo>
                    <a:pt x="14040" y="47480"/>
                    <a:pt x="15444" y="49650"/>
                    <a:pt x="17486" y="51182"/>
                  </a:cubicBezTo>
                  <a:cubicBezTo>
                    <a:pt x="19529" y="52713"/>
                    <a:pt x="22336" y="53479"/>
                    <a:pt x="25910" y="53479"/>
                  </a:cubicBezTo>
                  <a:cubicBezTo>
                    <a:pt x="29484" y="53479"/>
                    <a:pt x="32292" y="52713"/>
                    <a:pt x="34079" y="51309"/>
                  </a:cubicBezTo>
                  <a:cubicBezTo>
                    <a:pt x="35865" y="49778"/>
                    <a:pt x="37014" y="47991"/>
                    <a:pt x="37397" y="45821"/>
                  </a:cubicBezTo>
                  <a:cubicBezTo>
                    <a:pt x="37780" y="43651"/>
                    <a:pt x="37908" y="40078"/>
                    <a:pt x="37908" y="35100"/>
                  </a:cubicBezTo>
                  <a:lnTo>
                    <a:pt x="37908" y="0"/>
                  </a:lnTo>
                  <a:lnTo>
                    <a:pt x="50672" y="0"/>
                  </a:lnTo>
                  <a:lnTo>
                    <a:pt x="50672" y="33313"/>
                  </a:lnTo>
                  <a:cubicBezTo>
                    <a:pt x="50672" y="40971"/>
                    <a:pt x="50288" y="46332"/>
                    <a:pt x="49650" y="49522"/>
                  </a:cubicBezTo>
                  <a:cubicBezTo>
                    <a:pt x="49012" y="52713"/>
                    <a:pt x="47735" y="55266"/>
                    <a:pt x="45821" y="57436"/>
                  </a:cubicBezTo>
                  <a:cubicBezTo>
                    <a:pt x="43906" y="59606"/>
                    <a:pt x="41481" y="61265"/>
                    <a:pt x="38291" y="62669"/>
                  </a:cubicBezTo>
                  <a:cubicBezTo>
                    <a:pt x="35100" y="64073"/>
                    <a:pt x="31143" y="64583"/>
                    <a:pt x="26038" y="64583"/>
                  </a:cubicBezTo>
                  <a:cubicBezTo>
                    <a:pt x="20039" y="64583"/>
                    <a:pt x="15444" y="63945"/>
                    <a:pt x="12253" y="62541"/>
                  </a:cubicBezTo>
                  <a:cubicBezTo>
                    <a:pt x="9062" y="61137"/>
                    <a:pt x="6637" y="59350"/>
                    <a:pt x="4850" y="57053"/>
                  </a:cubicBezTo>
                  <a:cubicBezTo>
                    <a:pt x="3063" y="54756"/>
                    <a:pt x="1787" y="52458"/>
                    <a:pt x="1277" y="50033"/>
                  </a:cubicBezTo>
                  <a:cubicBezTo>
                    <a:pt x="383" y="46459"/>
                    <a:pt x="0" y="40971"/>
                    <a:pt x="0" y="33951"/>
                  </a:cubicBezTo>
                  <a:lnTo>
                    <a:pt x="0" y="128"/>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9" name="Freeform 78">
              <a:extLst>
                <a:ext uri="{FF2B5EF4-FFF2-40B4-BE49-F238E27FC236}">
                  <a16:creationId xmlns:a16="http://schemas.microsoft.com/office/drawing/2014/main" id="{C58A94F5-8CE3-75AD-2527-22736555FF99}"/>
                </a:ext>
              </a:extLst>
            </p:cNvPr>
            <p:cNvSpPr/>
            <p:nvPr userDrawn="1"/>
          </p:nvSpPr>
          <p:spPr>
            <a:xfrm>
              <a:off x="2522981"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248" y="2297"/>
                    <a:pt x="37907" y="3574"/>
                    <a:pt x="39056" y="5105"/>
                  </a:cubicBezTo>
                  <a:cubicBezTo>
                    <a:pt x="40205" y="6637"/>
                    <a:pt x="40970" y="8296"/>
                    <a:pt x="41481" y="10211"/>
                  </a:cubicBezTo>
                  <a:cubicBezTo>
                    <a:pt x="41992"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0" name="Freeform 79">
              <a:extLst>
                <a:ext uri="{FF2B5EF4-FFF2-40B4-BE49-F238E27FC236}">
                  <a16:creationId xmlns:a16="http://schemas.microsoft.com/office/drawing/2014/main" id="{98C3FA90-C5AB-9939-E219-2DFFD70C5957}"/>
                </a:ext>
              </a:extLst>
            </p:cNvPr>
            <p:cNvSpPr/>
            <p:nvPr userDrawn="1"/>
          </p:nvSpPr>
          <p:spPr>
            <a:xfrm>
              <a:off x="2614809" y="6347134"/>
              <a:ext cx="20623" cy="108111"/>
            </a:xfrm>
            <a:custGeom>
              <a:avLst/>
              <a:gdLst>
                <a:gd name="connsiteX0" fmla="*/ 0 w 12125"/>
                <a:gd name="connsiteY0" fmla="*/ 11232 h 63562"/>
                <a:gd name="connsiteX1" fmla="*/ 0 w 12125"/>
                <a:gd name="connsiteY1" fmla="*/ 0 h 63562"/>
                <a:gd name="connsiteX2" fmla="*/ 12125 w 12125"/>
                <a:gd name="connsiteY2" fmla="*/ 0 h 63562"/>
                <a:gd name="connsiteX3" fmla="*/ 12125 w 12125"/>
                <a:gd name="connsiteY3" fmla="*/ 11232 h 63562"/>
                <a:gd name="connsiteX4" fmla="*/ 0 w 12125"/>
                <a:gd name="connsiteY4" fmla="*/ 11232 h 63562"/>
                <a:gd name="connsiteX5" fmla="*/ 0 w 12125"/>
                <a:gd name="connsiteY5" fmla="*/ 63562 h 63562"/>
                <a:gd name="connsiteX6" fmla="*/ 0 w 12125"/>
                <a:gd name="connsiteY6" fmla="*/ 17614 h 63562"/>
                <a:gd name="connsiteX7" fmla="*/ 12125 w 12125"/>
                <a:gd name="connsiteY7" fmla="*/ 17614 h 63562"/>
                <a:gd name="connsiteX8" fmla="*/ 12125 w 12125"/>
                <a:gd name="connsiteY8" fmla="*/ 63562 h 63562"/>
                <a:gd name="connsiteX9" fmla="*/ 0 w 12125"/>
                <a:gd name="connsiteY9" fmla="*/ 63562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5" h="63562">
                  <a:moveTo>
                    <a:pt x="0" y="11232"/>
                  </a:moveTo>
                  <a:lnTo>
                    <a:pt x="0" y="0"/>
                  </a:lnTo>
                  <a:lnTo>
                    <a:pt x="12125" y="0"/>
                  </a:lnTo>
                  <a:lnTo>
                    <a:pt x="12125" y="11232"/>
                  </a:lnTo>
                  <a:lnTo>
                    <a:pt x="0" y="11232"/>
                  </a:lnTo>
                  <a:close/>
                  <a:moveTo>
                    <a:pt x="0" y="63562"/>
                  </a:moveTo>
                  <a:lnTo>
                    <a:pt x="0" y="17614"/>
                  </a:lnTo>
                  <a:lnTo>
                    <a:pt x="12125" y="17614"/>
                  </a:lnTo>
                  <a:lnTo>
                    <a:pt x="12125" y="63562"/>
                  </a:lnTo>
                  <a:lnTo>
                    <a:pt x="0" y="63562"/>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1" name="Freeform 80">
              <a:extLst>
                <a:ext uri="{FF2B5EF4-FFF2-40B4-BE49-F238E27FC236}">
                  <a16:creationId xmlns:a16="http://schemas.microsoft.com/office/drawing/2014/main" id="{41750FC5-4437-BC11-7647-C3786D5908C9}"/>
                </a:ext>
              </a:extLst>
            </p:cNvPr>
            <p:cNvSpPr/>
            <p:nvPr userDrawn="1"/>
          </p:nvSpPr>
          <p:spPr>
            <a:xfrm>
              <a:off x="2651931" y="6375139"/>
              <a:ext cx="80539" cy="81842"/>
            </a:xfrm>
            <a:custGeom>
              <a:avLst/>
              <a:gdLst>
                <a:gd name="connsiteX0" fmla="*/ 0 w 47352"/>
                <a:gd name="connsiteY0" fmla="*/ 23357 h 48118"/>
                <a:gd name="connsiteX1" fmla="*/ 2936 w 47352"/>
                <a:gd name="connsiteY1" fmla="*/ 11615 h 48118"/>
                <a:gd name="connsiteX2" fmla="*/ 11360 w 47352"/>
                <a:gd name="connsiteY2" fmla="*/ 2935 h 48118"/>
                <a:gd name="connsiteX3" fmla="*/ 23613 w 47352"/>
                <a:gd name="connsiteY3" fmla="*/ 0 h 48118"/>
                <a:gd name="connsiteX4" fmla="*/ 40716 w 47352"/>
                <a:gd name="connsiteY4" fmla="*/ 6765 h 48118"/>
                <a:gd name="connsiteX5" fmla="*/ 47353 w 47352"/>
                <a:gd name="connsiteY5" fmla="*/ 23868 h 48118"/>
                <a:gd name="connsiteX6" fmla="*/ 40589 w 47352"/>
                <a:gd name="connsiteY6" fmla="*/ 41226 h 48118"/>
                <a:gd name="connsiteX7" fmla="*/ 23613 w 47352"/>
                <a:gd name="connsiteY7" fmla="*/ 48118 h 48118"/>
                <a:gd name="connsiteX8" fmla="*/ 11615 w 47352"/>
                <a:gd name="connsiteY8" fmla="*/ 45310 h 48118"/>
                <a:gd name="connsiteX9" fmla="*/ 2936 w 47352"/>
                <a:gd name="connsiteY9" fmla="*/ 36886 h 48118"/>
                <a:gd name="connsiteX10" fmla="*/ 0 w 47352"/>
                <a:gd name="connsiteY10" fmla="*/ 23485 h 48118"/>
                <a:gd name="connsiteX11" fmla="*/ 12509 w 47352"/>
                <a:gd name="connsiteY11" fmla="*/ 23995 h 48118"/>
                <a:gd name="connsiteX12" fmla="*/ 15700 w 47352"/>
                <a:gd name="connsiteY12" fmla="*/ 34461 h 48118"/>
                <a:gd name="connsiteX13" fmla="*/ 23741 w 47352"/>
                <a:gd name="connsiteY13" fmla="*/ 38035 h 48118"/>
                <a:gd name="connsiteX14" fmla="*/ 31782 w 47352"/>
                <a:gd name="connsiteY14" fmla="*/ 34461 h 48118"/>
                <a:gd name="connsiteX15" fmla="*/ 34973 w 47352"/>
                <a:gd name="connsiteY15" fmla="*/ 23868 h 48118"/>
                <a:gd name="connsiteX16" fmla="*/ 31782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5"/>
                  </a:cubicBezTo>
                  <a:cubicBezTo>
                    <a:pt x="15062" y="893"/>
                    <a:pt x="19145" y="0"/>
                    <a:pt x="23613" y="0"/>
                  </a:cubicBezTo>
                  <a:cubicBezTo>
                    <a:pt x="30633" y="0"/>
                    <a:pt x="36249" y="2297"/>
                    <a:pt x="40716" y="6765"/>
                  </a:cubicBezTo>
                  <a:cubicBezTo>
                    <a:pt x="45183" y="11232"/>
                    <a:pt x="47353" y="16975"/>
                    <a:pt x="47353" y="23868"/>
                  </a:cubicBezTo>
                  <a:cubicBezTo>
                    <a:pt x="47353" y="30760"/>
                    <a:pt x="45056" y="36631"/>
                    <a:pt x="40589" y="41226"/>
                  </a:cubicBezTo>
                  <a:cubicBezTo>
                    <a:pt x="36121" y="45821"/>
                    <a:pt x="30505" y="48118"/>
                    <a:pt x="23613" y="48118"/>
                  </a:cubicBezTo>
                  <a:cubicBezTo>
                    <a:pt x="19401" y="48118"/>
                    <a:pt x="15316" y="47225"/>
                    <a:pt x="11615" y="45310"/>
                  </a:cubicBezTo>
                  <a:cubicBezTo>
                    <a:pt x="7786" y="43396"/>
                    <a:pt x="4850" y="40588"/>
                    <a:pt x="2936" y="36886"/>
                  </a:cubicBezTo>
                  <a:cubicBezTo>
                    <a:pt x="894" y="33185"/>
                    <a:pt x="0" y="28718"/>
                    <a:pt x="0" y="23485"/>
                  </a:cubicBezTo>
                  <a:close/>
                  <a:moveTo>
                    <a:pt x="12509" y="23995"/>
                  </a:moveTo>
                  <a:cubicBezTo>
                    <a:pt x="12509" y="28590"/>
                    <a:pt x="13530" y="32036"/>
                    <a:pt x="15700" y="34461"/>
                  </a:cubicBezTo>
                  <a:cubicBezTo>
                    <a:pt x="17869" y="36886"/>
                    <a:pt x="20550" y="38035"/>
                    <a:pt x="23741" y="38035"/>
                  </a:cubicBezTo>
                  <a:cubicBezTo>
                    <a:pt x="26932" y="38035"/>
                    <a:pt x="29611" y="36886"/>
                    <a:pt x="31782" y="34461"/>
                  </a:cubicBezTo>
                  <a:cubicBezTo>
                    <a:pt x="33951" y="32036"/>
                    <a:pt x="34973" y="28462"/>
                    <a:pt x="34973" y="23868"/>
                  </a:cubicBezTo>
                  <a:cubicBezTo>
                    <a:pt x="34973" y="19273"/>
                    <a:pt x="33951" y="15954"/>
                    <a:pt x="31782" y="13529"/>
                  </a:cubicBezTo>
                  <a:cubicBezTo>
                    <a:pt x="29611" y="11104"/>
                    <a:pt x="26932" y="9956"/>
                    <a:pt x="23741" y="9956"/>
                  </a:cubicBezTo>
                  <a:cubicBezTo>
                    <a:pt x="20550" y="9956"/>
                    <a:pt x="17869" y="11104"/>
                    <a:pt x="15700" y="13529"/>
                  </a:cubicBezTo>
                  <a:cubicBezTo>
                    <a:pt x="13530" y="15954"/>
                    <a:pt x="12509" y="19400"/>
                    <a:pt x="12509" y="23995"/>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2" name="Freeform 81">
              <a:extLst>
                <a:ext uri="{FF2B5EF4-FFF2-40B4-BE49-F238E27FC236}">
                  <a16:creationId xmlns:a16="http://schemas.microsoft.com/office/drawing/2014/main" id="{04D38A65-8385-1B3C-D1F7-EEDAF23DA92B}"/>
                </a:ext>
              </a:extLst>
            </p:cNvPr>
            <p:cNvSpPr/>
            <p:nvPr userDrawn="1"/>
          </p:nvSpPr>
          <p:spPr>
            <a:xfrm>
              <a:off x="2748970" y="6375573"/>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5"/>
                  </a:cubicBezTo>
                  <a:cubicBezTo>
                    <a:pt x="28335" y="12381"/>
                    <a:pt x="27442" y="11232"/>
                    <a:pt x="26293" y="10338"/>
                  </a:cubicBezTo>
                  <a:cubicBezTo>
                    <a:pt x="25144" y="9573"/>
                    <a:pt x="23740" y="9190"/>
                    <a:pt x="22081" y="9190"/>
                  </a:cubicBezTo>
                  <a:cubicBezTo>
                    <a:pt x="19911" y="9190"/>
                    <a:pt x="18124" y="9828"/>
                    <a:pt x="16465" y="10977"/>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3" name="Freeform 82">
              <a:extLst>
                <a:ext uri="{FF2B5EF4-FFF2-40B4-BE49-F238E27FC236}">
                  <a16:creationId xmlns:a16="http://schemas.microsoft.com/office/drawing/2014/main" id="{F20C3928-CB96-8CD2-FB87-5BCC2AB0AF54}"/>
                </a:ext>
              </a:extLst>
            </p:cNvPr>
            <p:cNvSpPr/>
            <p:nvPr userDrawn="1"/>
          </p:nvSpPr>
          <p:spPr>
            <a:xfrm>
              <a:off x="809487" y="6152839"/>
              <a:ext cx="348863" cy="346042"/>
            </a:xfrm>
            <a:custGeom>
              <a:avLst/>
              <a:gdLst>
                <a:gd name="connsiteX0" fmla="*/ 175753 w 205109"/>
                <a:gd name="connsiteY0" fmla="*/ 42375 h 203450"/>
                <a:gd name="connsiteX1" fmla="*/ 179965 w 205109"/>
                <a:gd name="connsiteY1" fmla="*/ 55649 h 203450"/>
                <a:gd name="connsiteX2" fmla="*/ 193750 w 205109"/>
                <a:gd name="connsiteY2" fmla="*/ 55649 h 203450"/>
                <a:gd name="connsiteX3" fmla="*/ 182518 w 205109"/>
                <a:gd name="connsiteY3" fmla="*/ 63690 h 203450"/>
                <a:gd name="connsiteX4" fmla="*/ 186730 w 205109"/>
                <a:gd name="connsiteY4" fmla="*/ 76709 h 203450"/>
                <a:gd name="connsiteX5" fmla="*/ 175626 w 205109"/>
                <a:gd name="connsiteY5" fmla="*/ 68668 h 203450"/>
                <a:gd name="connsiteX6" fmla="*/ 164521 w 205109"/>
                <a:gd name="connsiteY6" fmla="*/ 76709 h 203450"/>
                <a:gd name="connsiteX7" fmla="*/ 168733 w 205109"/>
                <a:gd name="connsiteY7" fmla="*/ 63690 h 203450"/>
                <a:gd name="connsiteX8" fmla="*/ 157502 w 205109"/>
                <a:gd name="connsiteY8" fmla="*/ 55649 h 203450"/>
                <a:gd name="connsiteX9" fmla="*/ 171286 w 205109"/>
                <a:gd name="connsiteY9" fmla="*/ 55649 h 203450"/>
                <a:gd name="connsiteX10" fmla="*/ 175498 w 205109"/>
                <a:gd name="connsiteY10" fmla="*/ 42503 h 203450"/>
                <a:gd name="connsiteX11" fmla="*/ 140654 w 205109"/>
                <a:gd name="connsiteY11" fmla="*/ 24634 h 203450"/>
                <a:gd name="connsiteX12" fmla="*/ 144866 w 205109"/>
                <a:gd name="connsiteY12" fmla="*/ 11360 h 203450"/>
                <a:gd name="connsiteX13" fmla="*/ 149078 w 205109"/>
                <a:gd name="connsiteY13" fmla="*/ 24634 h 203450"/>
                <a:gd name="connsiteX14" fmla="*/ 162862 w 205109"/>
                <a:gd name="connsiteY14" fmla="*/ 24634 h 203450"/>
                <a:gd name="connsiteX15" fmla="*/ 151630 w 205109"/>
                <a:gd name="connsiteY15" fmla="*/ 32675 h 203450"/>
                <a:gd name="connsiteX16" fmla="*/ 155842 w 205109"/>
                <a:gd name="connsiteY16" fmla="*/ 45694 h 203450"/>
                <a:gd name="connsiteX17" fmla="*/ 144866 w 205109"/>
                <a:gd name="connsiteY17" fmla="*/ 37652 h 203450"/>
                <a:gd name="connsiteX18" fmla="*/ 133762 w 205109"/>
                <a:gd name="connsiteY18" fmla="*/ 45694 h 203450"/>
                <a:gd name="connsiteX19" fmla="*/ 137973 w 205109"/>
                <a:gd name="connsiteY19" fmla="*/ 32675 h 203450"/>
                <a:gd name="connsiteX20" fmla="*/ 126742 w 205109"/>
                <a:gd name="connsiteY20" fmla="*/ 24634 h 203450"/>
                <a:gd name="connsiteX21" fmla="*/ 140526 w 205109"/>
                <a:gd name="connsiteY21" fmla="*/ 24634 h 203450"/>
                <a:gd name="connsiteX22" fmla="*/ 56159 w 205109"/>
                <a:gd name="connsiteY22" fmla="*/ 24634 h 203450"/>
                <a:gd name="connsiteX23" fmla="*/ 60371 w 205109"/>
                <a:gd name="connsiteY23" fmla="*/ 11360 h 203450"/>
                <a:gd name="connsiteX24" fmla="*/ 64583 w 205109"/>
                <a:gd name="connsiteY24" fmla="*/ 24634 h 203450"/>
                <a:gd name="connsiteX25" fmla="*/ 78368 w 205109"/>
                <a:gd name="connsiteY25" fmla="*/ 24634 h 203450"/>
                <a:gd name="connsiteX26" fmla="*/ 67136 w 205109"/>
                <a:gd name="connsiteY26" fmla="*/ 32675 h 203450"/>
                <a:gd name="connsiteX27" fmla="*/ 71348 w 205109"/>
                <a:gd name="connsiteY27" fmla="*/ 45694 h 203450"/>
                <a:gd name="connsiteX28" fmla="*/ 60371 w 205109"/>
                <a:gd name="connsiteY28" fmla="*/ 37652 h 203450"/>
                <a:gd name="connsiteX29" fmla="*/ 49394 w 205109"/>
                <a:gd name="connsiteY29" fmla="*/ 45694 h 203450"/>
                <a:gd name="connsiteX30" fmla="*/ 53606 w 205109"/>
                <a:gd name="connsiteY30" fmla="*/ 32675 h 203450"/>
                <a:gd name="connsiteX31" fmla="*/ 42375 w 205109"/>
                <a:gd name="connsiteY31" fmla="*/ 24634 h 203450"/>
                <a:gd name="connsiteX32" fmla="*/ 56159 w 205109"/>
                <a:gd name="connsiteY32" fmla="*/ 24634 h 203450"/>
                <a:gd name="connsiteX33" fmla="*/ 25272 w 205109"/>
                <a:gd name="connsiteY33" fmla="*/ 55649 h 203450"/>
                <a:gd name="connsiteX34" fmla="*/ 29483 w 205109"/>
                <a:gd name="connsiteY34" fmla="*/ 42375 h 203450"/>
                <a:gd name="connsiteX35" fmla="*/ 33695 w 205109"/>
                <a:gd name="connsiteY35" fmla="*/ 55649 h 203450"/>
                <a:gd name="connsiteX36" fmla="*/ 47480 w 205109"/>
                <a:gd name="connsiteY36" fmla="*/ 55649 h 203450"/>
                <a:gd name="connsiteX37" fmla="*/ 36248 w 205109"/>
                <a:gd name="connsiteY37" fmla="*/ 63690 h 203450"/>
                <a:gd name="connsiteX38" fmla="*/ 40460 w 205109"/>
                <a:gd name="connsiteY38" fmla="*/ 76709 h 203450"/>
                <a:gd name="connsiteX39" fmla="*/ 29483 w 205109"/>
                <a:gd name="connsiteY39" fmla="*/ 68668 h 203450"/>
                <a:gd name="connsiteX40" fmla="*/ 18507 w 205109"/>
                <a:gd name="connsiteY40" fmla="*/ 76709 h 203450"/>
                <a:gd name="connsiteX41" fmla="*/ 22719 w 205109"/>
                <a:gd name="connsiteY41" fmla="*/ 63690 h 203450"/>
                <a:gd name="connsiteX42" fmla="*/ 11487 w 205109"/>
                <a:gd name="connsiteY42" fmla="*/ 55649 h 203450"/>
                <a:gd name="connsiteX43" fmla="*/ 25272 w 205109"/>
                <a:gd name="connsiteY43" fmla="*/ 55649 h 203450"/>
                <a:gd name="connsiteX44" fmla="*/ 0 w 205109"/>
                <a:gd name="connsiteY44" fmla="*/ 97896 h 203450"/>
                <a:gd name="connsiteX45" fmla="*/ 13784 w 205109"/>
                <a:gd name="connsiteY45" fmla="*/ 97896 h 203450"/>
                <a:gd name="connsiteX46" fmla="*/ 17997 w 205109"/>
                <a:gd name="connsiteY46" fmla="*/ 84622 h 203450"/>
                <a:gd name="connsiteX47" fmla="*/ 22209 w 205109"/>
                <a:gd name="connsiteY47" fmla="*/ 97896 h 203450"/>
                <a:gd name="connsiteX48" fmla="*/ 35993 w 205109"/>
                <a:gd name="connsiteY48" fmla="*/ 97896 h 203450"/>
                <a:gd name="connsiteX49" fmla="*/ 24761 w 205109"/>
                <a:gd name="connsiteY49" fmla="*/ 105937 h 203450"/>
                <a:gd name="connsiteX50" fmla="*/ 28973 w 205109"/>
                <a:gd name="connsiteY50" fmla="*/ 118956 h 203450"/>
                <a:gd name="connsiteX51" fmla="*/ 17997 w 205109"/>
                <a:gd name="connsiteY51" fmla="*/ 110915 h 203450"/>
                <a:gd name="connsiteX52" fmla="*/ 7020 w 205109"/>
                <a:gd name="connsiteY52" fmla="*/ 118956 h 203450"/>
                <a:gd name="connsiteX53" fmla="*/ 11232 w 205109"/>
                <a:gd name="connsiteY53" fmla="*/ 105937 h 203450"/>
                <a:gd name="connsiteX54" fmla="*/ 0 w 205109"/>
                <a:gd name="connsiteY54" fmla="*/ 97896 h 203450"/>
                <a:gd name="connsiteX55" fmla="*/ 29483 w 205109"/>
                <a:gd name="connsiteY55" fmla="*/ 153162 h 203450"/>
                <a:gd name="connsiteX56" fmla="*/ 18379 w 205109"/>
                <a:gd name="connsiteY56" fmla="*/ 161203 h 203450"/>
                <a:gd name="connsiteX57" fmla="*/ 22591 w 205109"/>
                <a:gd name="connsiteY57" fmla="*/ 148184 h 203450"/>
                <a:gd name="connsiteX58" fmla="*/ 11359 w 205109"/>
                <a:gd name="connsiteY58" fmla="*/ 140143 h 203450"/>
                <a:gd name="connsiteX59" fmla="*/ 25144 w 205109"/>
                <a:gd name="connsiteY59" fmla="*/ 140143 h 203450"/>
                <a:gd name="connsiteX60" fmla="*/ 29356 w 205109"/>
                <a:gd name="connsiteY60" fmla="*/ 126869 h 203450"/>
                <a:gd name="connsiteX61" fmla="*/ 33568 w 205109"/>
                <a:gd name="connsiteY61" fmla="*/ 140143 h 203450"/>
                <a:gd name="connsiteX62" fmla="*/ 47352 w 205109"/>
                <a:gd name="connsiteY62" fmla="*/ 140143 h 203450"/>
                <a:gd name="connsiteX63" fmla="*/ 36121 w 205109"/>
                <a:gd name="connsiteY63" fmla="*/ 148184 h 203450"/>
                <a:gd name="connsiteX64" fmla="*/ 40333 w 205109"/>
                <a:gd name="connsiteY64" fmla="*/ 161203 h 203450"/>
                <a:gd name="connsiteX65" fmla="*/ 29229 w 205109"/>
                <a:gd name="connsiteY65" fmla="*/ 153162 h 203450"/>
                <a:gd name="connsiteX66" fmla="*/ 71476 w 205109"/>
                <a:gd name="connsiteY66" fmla="*/ 192218 h 203450"/>
                <a:gd name="connsiteX67" fmla="*/ 60499 w 205109"/>
                <a:gd name="connsiteY67" fmla="*/ 184178 h 203450"/>
                <a:gd name="connsiteX68" fmla="*/ 49522 w 205109"/>
                <a:gd name="connsiteY68" fmla="*/ 192218 h 203450"/>
                <a:gd name="connsiteX69" fmla="*/ 53734 w 205109"/>
                <a:gd name="connsiteY69" fmla="*/ 179200 h 203450"/>
                <a:gd name="connsiteX70" fmla="*/ 42502 w 205109"/>
                <a:gd name="connsiteY70" fmla="*/ 171159 h 203450"/>
                <a:gd name="connsiteX71" fmla="*/ 56287 w 205109"/>
                <a:gd name="connsiteY71" fmla="*/ 171159 h 203450"/>
                <a:gd name="connsiteX72" fmla="*/ 60499 w 205109"/>
                <a:gd name="connsiteY72" fmla="*/ 158012 h 203450"/>
                <a:gd name="connsiteX73" fmla="*/ 64711 w 205109"/>
                <a:gd name="connsiteY73" fmla="*/ 171159 h 203450"/>
                <a:gd name="connsiteX74" fmla="*/ 78495 w 205109"/>
                <a:gd name="connsiteY74" fmla="*/ 171159 h 203450"/>
                <a:gd name="connsiteX75" fmla="*/ 67264 w 205109"/>
                <a:gd name="connsiteY75" fmla="*/ 179200 h 203450"/>
                <a:gd name="connsiteX76" fmla="*/ 71476 w 205109"/>
                <a:gd name="connsiteY76" fmla="*/ 192218 h 203450"/>
                <a:gd name="connsiteX77" fmla="*/ 98406 w 205109"/>
                <a:gd name="connsiteY77" fmla="*/ 13274 h 203450"/>
                <a:gd name="connsiteX78" fmla="*/ 102619 w 205109"/>
                <a:gd name="connsiteY78" fmla="*/ 0 h 203450"/>
                <a:gd name="connsiteX79" fmla="*/ 106830 w 205109"/>
                <a:gd name="connsiteY79" fmla="*/ 13146 h 203450"/>
                <a:gd name="connsiteX80" fmla="*/ 120615 w 205109"/>
                <a:gd name="connsiteY80" fmla="*/ 13146 h 203450"/>
                <a:gd name="connsiteX81" fmla="*/ 109383 w 205109"/>
                <a:gd name="connsiteY81" fmla="*/ 21187 h 203450"/>
                <a:gd name="connsiteX82" fmla="*/ 113595 w 205109"/>
                <a:gd name="connsiteY82" fmla="*/ 34206 h 203450"/>
                <a:gd name="connsiteX83" fmla="*/ 102491 w 205109"/>
                <a:gd name="connsiteY83" fmla="*/ 26165 h 203450"/>
                <a:gd name="connsiteX84" fmla="*/ 91514 w 205109"/>
                <a:gd name="connsiteY84" fmla="*/ 34206 h 203450"/>
                <a:gd name="connsiteX85" fmla="*/ 95726 w 205109"/>
                <a:gd name="connsiteY85" fmla="*/ 21187 h 203450"/>
                <a:gd name="connsiteX86" fmla="*/ 84494 w 205109"/>
                <a:gd name="connsiteY86" fmla="*/ 13146 h 203450"/>
                <a:gd name="connsiteX87" fmla="*/ 98279 w 205109"/>
                <a:gd name="connsiteY87" fmla="*/ 13146 h 203450"/>
                <a:gd name="connsiteX88" fmla="*/ 113723 w 205109"/>
                <a:gd name="connsiteY88" fmla="*/ 203450 h 203450"/>
                <a:gd name="connsiteX89" fmla="*/ 102746 w 205109"/>
                <a:gd name="connsiteY89" fmla="*/ 195409 h 203450"/>
                <a:gd name="connsiteX90" fmla="*/ 91769 w 205109"/>
                <a:gd name="connsiteY90" fmla="*/ 203450 h 203450"/>
                <a:gd name="connsiteX91" fmla="*/ 95981 w 205109"/>
                <a:gd name="connsiteY91" fmla="*/ 190432 h 203450"/>
                <a:gd name="connsiteX92" fmla="*/ 84749 w 205109"/>
                <a:gd name="connsiteY92" fmla="*/ 182391 h 203450"/>
                <a:gd name="connsiteX93" fmla="*/ 98534 w 205109"/>
                <a:gd name="connsiteY93" fmla="*/ 182391 h 203450"/>
                <a:gd name="connsiteX94" fmla="*/ 102746 w 205109"/>
                <a:gd name="connsiteY94" fmla="*/ 169116 h 203450"/>
                <a:gd name="connsiteX95" fmla="*/ 106958 w 205109"/>
                <a:gd name="connsiteY95" fmla="*/ 182391 h 203450"/>
                <a:gd name="connsiteX96" fmla="*/ 120743 w 205109"/>
                <a:gd name="connsiteY96" fmla="*/ 182391 h 203450"/>
                <a:gd name="connsiteX97" fmla="*/ 109511 w 205109"/>
                <a:gd name="connsiteY97" fmla="*/ 190432 h 203450"/>
                <a:gd name="connsiteX98" fmla="*/ 113723 w 205109"/>
                <a:gd name="connsiteY98" fmla="*/ 203450 h 203450"/>
                <a:gd name="connsiteX99" fmla="*/ 155842 w 205109"/>
                <a:gd name="connsiteY99" fmla="*/ 192218 h 203450"/>
                <a:gd name="connsiteX100" fmla="*/ 144738 w 205109"/>
                <a:gd name="connsiteY100" fmla="*/ 184178 h 203450"/>
                <a:gd name="connsiteX101" fmla="*/ 133762 w 205109"/>
                <a:gd name="connsiteY101" fmla="*/ 192218 h 203450"/>
                <a:gd name="connsiteX102" fmla="*/ 137973 w 205109"/>
                <a:gd name="connsiteY102" fmla="*/ 179200 h 203450"/>
                <a:gd name="connsiteX103" fmla="*/ 126742 w 205109"/>
                <a:gd name="connsiteY103" fmla="*/ 171159 h 203450"/>
                <a:gd name="connsiteX104" fmla="*/ 140526 w 205109"/>
                <a:gd name="connsiteY104" fmla="*/ 171159 h 203450"/>
                <a:gd name="connsiteX105" fmla="*/ 144738 w 205109"/>
                <a:gd name="connsiteY105" fmla="*/ 158012 h 203450"/>
                <a:gd name="connsiteX106" fmla="*/ 148950 w 205109"/>
                <a:gd name="connsiteY106" fmla="*/ 171159 h 203450"/>
                <a:gd name="connsiteX107" fmla="*/ 162734 w 205109"/>
                <a:gd name="connsiteY107" fmla="*/ 171159 h 203450"/>
                <a:gd name="connsiteX108" fmla="*/ 151502 w 205109"/>
                <a:gd name="connsiteY108" fmla="*/ 179200 h 203450"/>
                <a:gd name="connsiteX109" fmla="*/ 155714 w 205109"/>
                <a:gd name="connsiteY109" fmla="*/ 192218 h 203450"/>
                <a:gd name="connsiteX110" fmla="*/ 186857 w 205109"/>
                <a:gd name="connsiteY110" fmla="*/ 161203 h 203450"/>
                <a:gd name="connsiteX111" fmla="*/ 175753 w 205109"/>
                <a:gd name="connsiteY111" fmla="*/ 153162 h 203450"/>
                <a:gd name="connsiteX112" fmla="*/ 164649 w 205109"/>
                <a:gd name="connsiteY112" fmla="*/ 161203 h 203450"/>
                <a:gd name="connsiteX113" fmla="*/ 168861 w 205109"/>
                <a:gd name="connsiteY113" fmla="*/ 148184 h 203450"/>
                <a:gd name="connsiteX114" fmla="*/ 157629 w 205109"/>
                <a:gd name="connsiteY114" fmla="*/ 140143 h 203450"/>
                <a:gd name="connsiteX115" fmla="*/ 171414 w 205109"/>
                <a:gd name="connsiteY115" fmla="*/ 140143 h 203450"/>
                <a:gd name="connsiteX116" fmla="*/ 175626 w 205109"/>
                <a:gd name="connsiteY116" fmla="*/ 126997 h 203450"/>
                <a:gd name="connsiteX117" fmla="*/ 179838 w 205109"/>
                <a:gd name="connsiteY117" fmla="*/ 140271 h 203450"/>
                <a:gd name="connsiteX118" fmla="*/ 193622 w 205109"/>
                <a:gd name="connsiteY118" fmla="*/ 140271 h 203450"/>
                <a:gd name="connsiteX119" fmla="*/ 182391 w 205109"/>
                <a:gd name="connsiteY119" fmla="*/ 148312 h 203450"/>
                <a:gd name="connsiteX120" fmla="*/ 186602 w 205109"/>
                <a:gd name="connsiteY120" fmla="*/ 161331 h 203450"/>
                <a:gd name="connsiteX121" fmla="*/ 198089 w 205109"/>
                <a:gd name="connsiteY121" fmla="*/ 118828 h 203450"/>
                <a:gd name="connsiteX122" fmla="*/ 187113 w 205109"/>
                <a:gd name="connsiteY122" fmla="*/ 110787 h 203450"/>
                <a:gd name="connsiteX123" fmla="*/ 176137 w 205109"/>
                <a:gd name="connsiteY123" fmla="*/ 118828 h 203450"/>
                <a:gd name="connsiteX124" fmla="*/ 180348 w 205109"/>
                <a:gd name="connsiteY124" fmla="*/ 105810 h 203450"/>
                <a:gd name="connsiteX125" fmla="*/ 169116 w 205109"/>
                <a:gd name="connsiteY125" fmla="*/ 97768 h 203450"/>
                <a:gd name="connsiteX126" fmla="*/ 182901 w 205109"/>
                <a:gd name="connsiteY126" fmla="*/ 97768 h 203450"/>
                <a:gd name="connsiteX127" fmla="*/ 187113 w 205109"/>
                <a:gd name="connsiteY127" fmla="*/ 84495 h 203450"/>
                <a:gd name="connsiteX128" fmla="*/ 191325 w 205109"/>
                <a:gd name="connsiteY128" fmla="*/ 97768 h 203450"/>
                <a:gd name="connsiteX129" fmla="*/ 205109 w 205109"/>
                <a:gd name="connsiteY129" fmla="*/ 97768 h 203450"/>
                <a:gd name="connsiteX130" fmla="*/ 193877 w 205109"/>
                <a:gd name="connsiteY130" fmla="*/ 105810 h 203450"/>
                <a:gd name="connsiteX131" fmla="*/ 198089 w 205109"/>
                <a:gd name="connsiteY131" fmla="*/ 118828 h 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05109" h="203450">
                  <a:moveTo>
                    <a:pt x="175753" y="42375"/>
                  </a:moveTo>
                  <a:lnTo>
                    <a:pt x="179965" y="55649"/>
                  </a:lnTo>
                  <a:lnTo>
                    <a:pt x="193750" y="55649"/>
                  </a:lnTo>
                  <a:lnTo>
                    <a:pt x="182518" y="63690"/>
                  </a:lnTo>
                  <a:lnTo>
                    <a:pt x="186730" y="76709"/>
                  </a:lnTo>
                  <a:lnTo>
                    <a:pt x="175626" y="68668"/>
                  </a:lnTo>
                  <a:lnTo>
                    <a:pt x="164521" y="76709"/>
                  </a:lnTo>
                  <a:lnTo>
                    <a:pt x="168733" y="63690"/>
                  </a:lnTo>
                  <a:lnTo>
                    <a:pt x="157502" y="55649"/>
                  </a:lnTo>
                  <a:lnTo>
                    <a:pt x="171286" y="55649"/>
                  </a:lnTo>
                  <a:cubicBezTo>
                    <a:pt x="171286" y="55649"/>
                    <a:pt x="175498" y="42503"/>
                    <a:pt x="175498" y="42503"/>
                  </a:cubicBezTo>
                  <a:close/>
                  <a:moveTo>
                    <a:pt x="140654" y="24634"/>
                  </a:moveTo>
                  <a:lnTo>
                    <a:pt x="144866" y="11360"/>
                  </a:lnTo>
                  <a:lnTo>
                    <a:pt x="149078" y="24634"/>
                  </a:lnTo>
                  <a:lnTo>
                    <a:pt x="162862" y="24634"/>
                  </a:lnTo>
                  <a:lnTo>
                    <a:pt x="151630" y="32675"/>
                  </a:lnTo>
                  <a:lnTo>
                    <a:pt x="155842" y="45694"/>
                  </a:lnTo>
                  <a:lnTo>
                    <a:pt x="144866" y="37652"/>
                  </a:lnTo>
                  <a:lnTo>
                    <a:pt x="133762" y="45694"/>
                  </a:lnTo>
                  <a:lnTo>
                    <a:pt x="137973" y="32675"/>
                  </a:lnTo>
                  <a:lnTo>
                    <a:pt x="126742" y="24634"/>
                  </a:lnTo>
                  <a:lnTo>
                    <a:pt x="140526" y="24634"/>
                  </a:lnTo>
                  <a:close/>
                  <a:moveTo>
                    <a:pt x="56159" y="24634"/>
                  </a:moveTo>
                  <a:lnTo>
                    <a:pt x="60371" y="11360"/>
                  </a:lnTo>
                  <a:lnTo>
                    <a:pt x="64583" y="24634"/>
                  </a:lnTo>
                  <a:lnTo>
                    <a:pt x="78368" y="24634"/>
                  </a:lnTo>
                  <a:lnTo>
                    <a:pt x="67136" y="32675"/>
                  </a:lnTo>
                  <a:lnTo>
                    <a:pt x="71348" y="45694"/>
                  </a:lnTo>
                  <a:lnTo>
                    <a:pt x="60371" y="37652"/>
                  </a:lnTo>
                  <a:lnTo>
                    <a:pt x="49394" y="45694"/>
                  </a:lnTo>
                  <a:lnTo>
                    <a:pt x="53606" y="32675"/>
                  </a:lnTo>
                  <a:lnTo>
                    <a:pt x="42375" y="24634"/>
                  </a:lnTo>
                  <a:lnTo>
                    <a:pt x="56159" y="24634"/>
                  </a:lnTo>
                  <a:close/>
                  <a:moveTo>
                    <a:pt x="25272" y="55649"/>
                  </a:moveTo>
                  <a:lnTo>
                    <a:pt x="29483" y="42375"/>
                  </a:lnTo>
                  <a:lnTo>
                    <a:pt x="33695" y="55649"/>
                  </a:lnTo>
                  <a:lnTo>
                    <a:pt x="47480" y="55649"/>
                  </a:lnTo>
                  <a:lnTo>
                    <a:pt x="36248" y="63690"/>
                  </a:lnTo>
                  <a:lnTo>
                    <a:pt x="40460" y="76709"/>
                  </a:lnTo>
                  <a:lnTo>
                    <a:pt x="29483" y="68668"/>
                  </a:lnTo>
                  <a:lnTo>
                    <a:pt x="18507" y="76709"/>
                  </a:lnTo>
                  <a:lnTo>
                    <a:pt x="22719" y="63690"/>
                  </a:lnTo>
                  <a:lnTo>
                    <a:pt x="11487" y="55649"/>
                  </a:lnTo>
                  <a:lnTo>
                    <a:pt x="25272" y="55649"/>
                  </a:lnTo>
                  <a:close/>
                  <a:moveTo>
                    <a:pt x="0" y="97896"/>
                  </a:moveTo>
                  <a:lnTo>
                    <a:pt x="13784" y="97896"/>
                  </a:lnTo>
                  <a:cubicBezTo>
                    <a:pt x="13784" y="97896"/>
                    <a:pt x="17997" y="84622"/>
                    <a:pt x="17997" y="84622"/>
                  </a:cubicBezTo>
                  <a:lnTo>
                    <a:pt x="22209" y="97896"/>
                  </a:lnTo>
                  <a:lnTo>
                    <a:pt x="35993" y="97896"/>
                  </a:lnTo>
                  <a:lnTo>
                    <a:pt x="24761" y="105937"/>
                  </a:lnTo>
                  <a:lnTo>
                    <a:pt x="28973" y="118956"/>
                  </a:lnTo>
                  <a:lnTo>
                    <a:pt x="17997" y="110915"/>
                  </a:lnTo>
                  <a:lnTo>
                    <a:pt x="7020" y="118956"/>
                  </a:lnTo>
                  <a:lnTo>
                    <a:pt x="11232" y="105937"/>
                  </a:lnTo>
                  <a:lnTo>
                    <a:pt x="0" y="97896"/>
                  </a:lnTo>
                  <a:close/>
                  <a:moveTo>
                    <a:pt x="29483" y="153162"/>
                  </a:moveTo>
                  <a:lnTo>
                    <a:pt x="18379" y="161203"/>
                  </a:lnTo>
                  <a:lnTo>
                    <a:pt x="22591" y="148184"/>
                  </a:lnTo>
                  <a:lnTo>
                    <a:pt x="11359" y="140143"/>
                  </a:lnTo>
                  <a:lnTo>
                    <a:pt x="25144" y="140143"/>
                  </a:lnTo>
                  <a:cubicBezTo>
                    <a:pt x="25144" y="140143"/>
                    <a:pt x="29356" y="126869"/>
                    <a:pt x="29356" y="126869"/>
                  </a:cubicBezTo>
                  <a:lnTo>
                    <a:pt x="33568" y="140143"/>
                  </a:lnTo>
                  <a:lnTo>
                    <a:pt x="47352" y="140143"/>
                  </a:lnTo>
                  <a:lnTo>
                    <a:pt x="36121" y="148184"/>
                  </a:lnTo>
                  <a:lnTo>
                    <a:pt x="40333" y="161203"/>
                  </a:lnTo>
                  <a:lnTo>
                    <a:pt x="29229" y="153162"/>
                  </a:lnTo>
                  <a:close/>
                  <a:moveTo>
                    <a:pt x="71476" y="192218"/>
                  </a:moveTo>
                  <a:lnTo>
                    <a:pt x="60499" y="184178"/>
                  </a:lnTo>
                  <a:lnTo>
                    <a:pt x="49522" y="192218"/>
                  </a:lnTo>
                  <a:lnTo>
                    <a:pt x="53734" y="179200"/>
                  </a:lnTo>
                  <a:lnTo>
                    <a:pt x="42502" y="171159"/>
                  </a:lnTo>
                  <a:lnTo>
                    <a:pt x="56287" y="171159"/>
                  </a:lnTo>
                  <a:cubicBezTo>
                    <a:pt x="56287" y="171159"/>
                    <a:pt x="60499" y="158012"/>
                    <a:pt x="60499" y="158012"/>
                  </a:cubicBezTo>
                  <a:lnTo>
                    <a:pt x="64711" y="171159"/>
                  </a:lnTo>
                  <a:lnTo>
                    <a:pt x="78495" y="171159"/>
                  </a:lnTo>
                  <a:lnTo>
                    <a:pt x="67264" y="179200"/>
                  </a:lnTo>
                  <a:lnTo>
                    <a:pt x="71476" y="192218"/>
                  </a:lnTo>
                  <a:close/>
                  <a:moveTo>
                    <a:pt x="98406" y="13274"/>
                  </a:moveTo>
                  <a:lnTo>
                    <a:pt x="102619" y="0"/>
                  </a:lnTo>
                  <a:lnTo>
                    <a:pt x="106830" y="13146"/>
                  </a:lnTo>
                  <a:lnTo>
                    <a:pt x="120615" y="13146"/>
                  </a:lnTo>
                  <a:lnTo>
                    <a:pt x="109383" y="21187"/>
                  </a:lnTo>
                  <a:lnTo>
                    <a:pt x="113595" y="34206"/>
                  </a:lnTo>
                  <a:lnTo>
                    <a:pt x="102491" y="26165"/>
                  </a:lnTo>
                  <a:lnTo>
                    <a:pt x="91514" y="34206"/>
                  </a:lnTo>
                  <a:lnTo>
                    <a:pt x="95726" y="21187"/>
                  </a:lnTo>
                  <a:lnTo>
                    <a:pt x="84494" y="13146"/>
                  </a:lnTo>
                  <a:lnTo>
                    <a:pt x="98279" y="13146"/>
                  </a:lnTo>
                  <a:close/>
                  <a:moveTo>
                    <a:pt x="113723" y="203450"/>
                  </a:moveTo>
                  <a:lnTo>
                    <a:pt x="102746" y="195409"/>
                  </a:lnTo>
                  <a:lnTo>
                    <a:pt x="91769" y="203450"/>
                  </a:lnTo>
                  <a:lnTo>
                    <a:pt x="95981" y="190432"/>
                  </a:lnTo>
                  <a:lnTo>
                    <a:pt x="84749" y="182391"/>
                  </a:lnTo>
                  <a:lnTo>
                    <a:pt x="98534" y="182391"/>
                  </a:lnTo>
                  <a:cubicBezTo>
                    <a:pt x="98534" y="182391"/>
                    <a:pt x="102746" y="169116"/>
                    <a:pt x="102746" y="169116"/>
                  </a:cubicBezTo>
                  <a:lnTo>
                    <a:pt x="106958" y="182391"/>
                  </a:lnTo>
                  <a:lnTo>
                    <a:pt x="120743" y="182391"/>
                  </a:lnTo>
                  <a:lnTo>
                    <a:pt x="109511" y="190432"/>
                  </a:lnTo>
                  <a:lnTo>
                    <a:pt x="113723" y="203450"/>
                  </a:lnTo>
                  <a:close/>
                  <a:moveTo>
                    <a:pt x="155842" y="192218"/>
                  </a:moveTo>
                  <a:lnTo>
                    <a:pt x="144738" y="184178"/>
                  </a:lnTo>
                  <a:lnTo>
                    <a:pt x="133762" y="192218"/>
                  </a:lnTo>
                  <a:lnTo>
                    <a:pt x="137973" y="179200"/>
                  </a:lnTo>
                  <a:lnTo>
                    <a:pt x="126742" y="171159"/>
                  </a:lnTo>
                  <a:lnTo>
                    <a:pt x="140526" y="171159"/>
                  </a:lnTo>
                  <a:cubicBezTo>
                    <a:pt x="140526" y="171159"/>
                    <a:pt x="144738" y="158012"/>
                    <a:pt x="144738" y="158012"/>
                  </a:cubicBezTo>
                  <a:lnTo>
                    <a:pt x="148950" y="171159"/>
                  </a:lnTo>
                  <a:lnTo>
                    <a:pt x="162734" y="171159"/>
                  </a:lnTo>
                  <a:lnTo>
                    <a:pt x="151502" y="179200"/>
                  </a:lnTo>
                  <a:lnTo>
                    <a:pt x="155714" y="192218"/>
                  </a:lnTo>
                  <a:close/>
                  <a:moveTo>
                    <a:pt x="186857" y="161203"/>
                  </a:moveTo>
                  <a:lnTo>
                    <a:pt x="175753" y="153162"/>
                  </a:lnTo>
                  <a:lnTo>
                    <a:pt x="164649" y="161203"/>
                  </a:lnTo>
                  <a:lnTo>
                    <a:pt x="168861" y="148184"/>
                  </a:lnTo>
                  <a:lnTo>
                    <a:pt x="157629" y="140143"/>
                  </a:lnTo>
                  <a:lnTo>
                    <a:pt x="171414" y="140143"/>
                  </a:lnTo>
                  <a:cubicBezTo>
                    <a:pt x="171414" y="140143"/>
                    <a:pt x="175626" y="126997"/>
                    <a:pt x="175626" y="126997"/>
                  </a:cubicBezTo>
                  <a:lnTo>
                    <a:pt x="179838" y="140271"/>
                  </a:lnTo>
                  <a:lnTo>
                    <a:pt x="193622" y="140271"/>
                  </a:lnTo>
                  <a:lnTo>
                    <a:pt x="182391" y="148312"/>
                  </a:lnTo>
                  <a:lnTo>
                    <a:pt x="186602" y="161331"/>
                  </a:lnTo>
                  <a:close/>
                  <a:moveTo>
                    <a:pt x="198089" y="118828"/>
                  </a:moveTo>
                  <a:lnTo>
                    <a:pt x="187113" y="110787"/>
                  </a:lnTo>
                  <a:lnTo>
                    <a:pt x="176137" y="118828"/>
                  </a:lnTo>
                  <a:lnTo>
                    <a:pt x="180348" y="105810"/>
                  </a:lnTo>
                  <a:lnTo>
                    <a:pt x="169116" y="97768"/>
                  </a:lnTo>
                  <a:lnTo>
                    <a:pt x="182901" y="97768"/>
                  </a:lnTo>
                  <a:cubicBezTo>
                    <a:pt x="182901" y="97768"/>
                    <a:pt x="187113" y="84495"/>
                    <a:pt x="187113" y="84495"/>
                  </a:cubicBezTo>
                  <a:lnTo>
                    <a:pt x="191325" y="97768"/>
                  </a:lnTo>
                  <a:lnTo>
                    <a:pt x="205109" y="97768"/>
                  </a:lnTo>
                  <a:lnTo>
                    <a:pt x="193877" y="105810"/>
                  </a:lnTo>
                  <a:lnTo>
                    <a:pt x="198089" y="118828"/>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grpSp>
      <p:sp>
        <p:nvSpPr>
          <p:cNvPr id="84" name="TextBox 83">
            <a:extLst>
              <a:ext uri="{FF2B5EF4-FFF2-40B4-BE49-F238E27FC236}">
                <a16:creationId xmlns:a16="http://schemas.microsoft.com/office/drawing/2014/main" id="{BFF1D851-C319-9FF6-E55F-F1C012DDCD6F}"/>
              </a:ext>
            </a:extLst>
          </p:cNvPr>
          <p:cNvSpPr txBox="1"/>
          <p:nvPr userDrawn="1"/>
        </p:nvSpPr>
        <p:spPr>
          <a:xfrm>
            <a:off x="3443387" y="4068303"/>
            <a:ext cx="5084525" cy="553549"/>
          </a:xfrm>
          <a:prstGeom prst="rect">
            <a:avLst/>
          </a:prstGeom>
          <a:noFill/>
        </p:spPr>
        <p:txBody>
          <a:bodyPr wrap="square" lIns="0" tIns="0" rIns="0" bIns="0" rtlCol="0">
            <a:spAutoFit/>
          </a:bodyPr>
          <a:lstStyle/>
          <a:p>
            <a:pPr>
              <a:lnSpc>
                <a:spcPts val="1100"/>
              </a:lnSpc>
            </a:pPr>
            <a:r>
              <a:rPr lang="en-GB" sz="800">
                <a:solidFill>
                  <a:schemeClr val="bg1"/>
                </a:solidFill>
              </a:rPr>
              <a:t>ERDERA has received funding from the European Union’s Horizon Europe research and innovation programme under grant agreement N°101156595.</a:t>
            </a:r>
          </a:p>
          <a:p>
            <a:pPr>
              <a:lnSpc>
                <a:spcPts val="1100"/>
              </a:lnSpc>
            </a:pPr>
            <a:r>
              <a:rPr lang="en-GB" sz="800">
                <a:solidFill>
                  <a:schemeClr val="bg1"/>
                </a:solidFill>
              </a:rPr>
              <a:t>Views and opinions expressed are those of the author(s) only and do not necessarily reflect those of the European Union or any other granting authority, who cannot be held responsible for them.</a:t>
            </a:r>
          </a:p>
        </p:txBody>
      </p:sp>
      <p:pic>
        <p:nvPicPr>
          <p:cNvPr id="134" name="Graphic 133">
            <a:extLst>
              <a:ext uri="{FF2B5EF4-FFF2-40B4-BE49-F238E27FC236}">
                <a16:creationId xmlns:a16="http://schemas.microsoft.com/office/drawing/2014/main" id="{54691526-C0EA-33B9-3C39-04147D7079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910" y="3605367"/>
            <a:ext cx="1016485" cy="1016485"/>
          </a:xfrm>
          <a:prstGeom prst="rect">
            <a:avLst/>
          </a:prstGeom>
        </p:spPr>
      </p:pic>
      <p:pic>
        <p:nvPicPr>
          <p:cNvPr id="136" name="Graphic 135">
            <a:extLst>
              <a:ext uri="{FF2B5EF4-FFF2-40B4-BE49-F238E27FC236}">
                <a16:creationId xmlns:a16="http://schemas.microsoft.com/office/drawing/2014/main" id="{2B65C454-6A66-490A-CAA2-60A992623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2911" y="655082"/>
            <a:ext cx="2146300" cy="1524000"/>
          </a:xfrm>
          <a:prstGeom prst="rect">
            <a:avLst/>
          </a:prstGeom>
        </p:spPr>
      </p:pic>
      <p:cxnSp>
        <p:nvCxnSpPr>
          <p:cNvPr id="137" name="Straight Connector 136">
            <a:extLst>
              <a:ext uri="{FF2B5EF4-FFF2-40B4-BE49-F238E27FC236}">
                <a16:creationId xmlns:a16="http://schemas.microsoft.com/office/drawing/2014/main" id="{0102AD2D-0FCF-BD40-8B7A-099611C45B96}"/>
              </a:ext>
            </a:extLst>
          </p:cNvPr>
          <p:cNvCxnSpPr>
            <a:cxnSpLocks/>
          </p:cNvCxnSpPr>
          <p:nvPr userDrawn="1"/>
        </p:nvCxnSpPr>
        <p:spPr>
          <a:xfrm>
            <a:off x="3110081" y="526984"/>
            <a:ext cx="0" cy="408953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Freeform 140">
            <a:hlinkClick r:id="rId6"/>
            <a:extLst>
              <a:ext uri="{FF2B5EF4-FFF2-40B4-BE49-F238E27FC236}">
                <a16:creationId xmlns:a16="http://schemas.microsoft.com/office/drawing/2014/main" id="{D930AC1B-BEB9-C9ED-505C-6FC32720FB60}"/>
              </a:ext>
            </a:extLst>
          </p:cNvPr>
          <p:cNvSpPr/>
          <p:nvPr/>
        </p:nvSpPr>
        <p:spPr>
          <a:xfrm>
            <a:off x="3840750"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A162518B-2161-F887-9221-DEE5F0776093}"/>
              </a:ext>
            </a:extLst>
          </p:cNvPr>
          <p:cNvSpPr/>
          <p:nvPr/>
        </p:nvSpPr>
        <p:spPr>
          <a:xfrm>
            <a:off x="3953204" y="2804862"/>
            <a:ext cx="72765" cy="143746"/>
          </a:xfrm>
          <a:custGeom>
            <a:avLst/>
            <a:gdLst>
              <a:gd name="connsiteX0" fmla="*/ 54945 w 72765"/>
              <a:gd name="connsiteY0" fmla="*/ 22144 h 143746"/>
              <a:gd name="connsiteX1" fmla="*/ 72765 w 72765"/>
              <a:gd name="connsiteY1" fmla="*/ 22144 h 143746"/>
              <a:gd name="connsiteX2" fmla="*/ 72765 w 72765"/>
              <a:gd name="connsiteY2" fmla="*/ 59 h 143746"/>
              <a:gd name="connsiteX3" fmla="*/ 54810 w 72765"/>
              <a:gd name="connsiteY3" fmla="*/ 59 h 143746"/>
              <a:gd name="connsiteX4" fmla="*/ 19440 w 72765"/>
              <a:gd name="connsiteY4" fmla="*/ 30127 h 143746"/>
              <a:gd name="connsiteX5" fmla="*/ 19440 w 72765"/>
              <a:gd name="connsiteY5" fmla="*/ 48886 h 143746"/>
              <a:gd name="connsiteX6" fmla="*/ 0 w 72765"/>
              <a:gd name="connsiteY6" fmla="*/ 48886 h 143746"/>
              <a:gd name="connsiteX7" fmla="*/ 0 w 72765"/>
              <a:gd name="connsiteY7" fmla="*/ 71903 h 143746"/>
              <a:gd name="connsiteX8" fmla="*/ 19440 w 72765"/>
              <a:gd name="connsiteY8" fmla="*/ 71903 h 143746"/>
              <a:gd name="connsiteX9" fmla="*/ 19440 w 72765"/>
              <a:gd name="connsiteY9" fmla="*/ 143746 h 143746"/>
              <a:gd name="connsiteX10" fmla="*/ 47250 w 72765"/>
              <a:gd name="connsiteY10" fmla="*/ 143746 h 143746"/>
              <a:gd name="connsiteX11" fmla="*/ 47250 w 72765"/>
              <a:gd name="connsiteY11" fmla="*/ 71903 h 143746"/>
              <a:gd name="connsiteX12" fmla="*/ 70065 w 72765"/>
              <a:gd name="connsiteY12" fmla="*/ 71903 h 143746"/>
              <a:gd name="connsiteX13" fmla="*/ 72765 w 72765"/>
              <a:gd name="connsiteY13" fmla="*/ 48886 h 143746"/>
              <a:gd name="connsiteX14" fmla="*/ 47250 w 72765"/>
              <a:gd name="connsiteY14" fmla="*/ 48886 h 143746"/>
              <a:gd name="connsiteX15" fmla="*/ 47250 w 72765"/>
              <a:gd name="connsiteY15" fmla="*/ 30127 h 143746"/>
              <a:gd name="connsiteX16" fmla="*/ 54945 w 72765"/>
              <a:gd name="connsiteY16" fmla="*/ 22011 h 14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65" h="143746">
                <a:moveTo>
                  <a:pt x="54945" y="22144"/>
                </a:moveTo>
                <a:cubicBezTo>
                  <a:pt x="61560" y="22144"/>
                  <a:pt x="72765" y="22144"/>
                  <a:pt x="72765" y="22144"/>
                </a:cubicBezTo>
                <a:lnTo>
                  <a:pt x="72765" y="59"/>
                </a:lnTo>
                <a:cubicBezTo>
                  <a:pt x="72765" y="59"/>
                  <a:pt x="64935" y="-74"/>
                  <a:pt x="54810" y="59"/>
                </a:cubicBezTo>
                <a:cubicBezTo>
                  <a:pt x="44550" y="192"/>
                  <a:pt x="19440" y="990"/>
                  <a:pt x="19440" y="30127"/>
                </a:cubicBezTo>
                <a:lnTo>
                  <a:pt x="19440" y="48886"/>
                </a:lnTo>
                <a:lnTo>
                  <a:pt x="0" y="48886"/>
                </a:lnTo>
                <a:lnTo>
                  <a:pt x="0" y="71903"/>
                </a:lnTo>
                <a:lnTo>
                  <a:pt x="19440" y="71903"/>
                </a:lnTo>
                <a:lnTo>
                  <a:pt x="19440" y="143746"/>
                </a:lnTo>
                <a:lnTo>
                  <a:pt x="47250" y="143746"/>
                </a:lnTo>
                <a:lnTo>
                  <a:pt x="47250" y="71903"/>
                </a:lnTo>
                <a:lnTo>
                  <a:pt x="70065" y="71903"/>
                </a:lnTo>
                <a:lnTo>
                  <a:pt x="72765" y="48886"/>
                </a:lnTo>
                <a:lnTo>
                  <a:pt x="47250" y="48886"/>
                </a:lnTo>
                <a:lnTo>
                  <a:pt x="47250" y="30127"/>
                </a:lnTo>
                <a:cubicBezTo>
                  <a:pt x="47250" y="30127"/>
                  <a:pt x="48330" y="22011"/>
                  <a:pt x="54945" y="22011"/>
                </a:cubicBezTo>
                <a:close/>
              </a:path>
            </a:pathLst>
          </a:custGeom>
          <a:solidFill>
            <a:srgbClr val="14336A"/>
          </a:solidFill>
          <a:ln w="0" cap="flat">
            <a:noFill/>
            <a:prstDash val="solid"/>
            <a:miter/>
          </a:ln>
        </p:spPr>
        <p:txBody>
          <a:bodyPr rtlCol="0" anchor="ctr"/>
          <a:lstStyle/>
          <a:p>
            <a:endParaRPr lang="en-GB"/>
          </a:p>
        </p:txBody>
      </p:sp>
      <p:sp>
        <p:nvSpPr>
          <p:cNvPr id="143" name="Freeform 142">
            <a:hlinkClick r:id="rId7"/>
            <a:extLst>
              <a:ext uri="{FF2B5EF4-FFF2-40B4-BE49-F238E27FC236}">
                <a16:creationId xmlns:a16="http://schemas.microsoft.com/office/drawing/2014/main" id="{1D6D8B30-A9BE-ECE0-7C5D-8CC7C85CE870}"/>
              </a:ext>
            </a:extLst>
          </p:cNvPr>
          <p:cNvSpPr/>
          <p:nvPr/>
        </p:nvSpPr>
        <p:spPr>
          <a:xfrm>
            <a:off x="4606200"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10476DDB-A74C-5F9B-E3DF-E04EB8F5BDDD}"/>
              </a:ext>
            </a:extLst>
          </p:cNvPr>
          <p:cNvSpPr/>
          <p:nvPr/>
        </p:nvSpPr>
        <p:spPr>
          <a:xfrm>
            <a:off x="4688685" y="2807316"/>
            <a:ext cx="141479" cy="138897"/>
          </a:xfrm>
          <a:custGeom>
            <a:avLst/>
            <a:gdLst>
              <a:gd name="connsiteX0" fmla="*/ 0 w 141479"/>
              <a:gd name="connsiteY0" fmla="*/ 42707 h 138897"/>
              <a:gd name="connsiteX1" fmla="*/ 6750 w 141479"/>
              <a:gd name="connsiteY1" fmla="*/ 17296 h 138897"/>
              <a:gd name="connsiteX2" fmla="*/ 26325 w 141479"/>
              <a:gd name="connsiteY2" fmla="*/ 2661 h 138897"/>
              <a:gd name="connsiteX3" fmla="*/ 51030 w 141479"/>
              <a:gd name="connsiteY3" fmla="*/ 0 h 138897"/>
              <a:gd name="connsiteX4" fmla="*/ 99090 w 141479"/>
              <a:gd name="connsiteY4" fmla="*/ 133 h 138897"/>
              <a:gd name="connsiteX5" fmla="*/ 124335 w 141479"/>
              <a:gd name="connsiteY5" fmla="*/ 7051 h 138897"/>
              <a:gd name="connsiteX6" fmla="*/ 139860 w 141479"/>
              <a:gd name="connsiteY6" fmla="*/ 30600 h 138897"/>
              <a:gd name="connsiteX7" fmla="*/ 141480 w 141479"/>
              <a:gd name="connsiteY7" fmla="*/ 48428 h 138897"/>
              <a:gd name="connsiteX8" fmla="*/ 141075 w 141479"/>
              <a:gd name="connsiteY8" fmla="*/ 99383 h 138897"/>
              <a:gd name="connsiteX9" fmla="*/ 135270 w 141479"/>
              <a:gd name="connsiteY9" fmla="*/ 120537 h 138897"/>
              <a:gd name="connsiteX10" fmla="*/ 114885 w 141479"/>
              <a:gd name="connsiteY10" fmla="*/ 136237 h 138897"/>
              <a:gd name="connsiteX11" fmla="*/ 90450 w 141479"/>
              <a:gd name="connsiteY11" fmla="*/ 138897 h 138897"/>
              <a:gd name="connsiteX12" fmla="*/ 43335 w 141479"/>
              <a:gd name="connsiteY12" fmla="*/ 138897 h 138897"/>
              <a:gd name="connsiteX13" fmla="*/ 19845 w 141479"/>
              <a:gd name="connsiteY13" fmla="*/ 133443 h 138897"/>
              <a:gd name="connsiteX14" fmla="*/ 2835 w 141479"/>
              <a:gd name="connsiteY14" fmla="*/ 112555 h 138897"/>
              <a:gd name="connsiteX15" fmla="*/ 135 w 141479"/>
              <a:gd name="connsiteY15" fmla="*/ 93530 h 138897"/>
              <a:gd name="connsiteX16" fmla="*/ 135 w 141479"/>
              <a:gd name="connsiteY16" fmla="*/ 42973 h 138897"/>
              <a:gd name="connsiteX17" fmla="*/ 13770 w 141479"/>
              <a:gd name="connsiteY17" fmla="*/ 103375 h 138897"/>
              <a:gd name="connsiteX18" fmla="*/ 23085 w 141479"/>
              <a:gd name="connsiteY18" fmla="*/ 120271 h 138897"/>
              <a:gd name="connsiteX19" fmla="*/ 41850 w 141479"/>
              <a:gd name="connsiteY19" fmla="*/ 125992 h 138897"/>
              <a:gd name="connsiteX20" fmla="*/ 105300 w 141479"/>
              <a:gd name="connsiteY20" fmla="*/ 125327 h 138897"/>
              <a:gd name="connsiteX21" fmla="*/ 118260 w 141479"/>
              <a:gd name="connsiteY21" fmla="*/ 120404 h 138897"/>
              <a:gd name="connsiteX22" fmla="*/ 128250 w 141479"/>
              <a:gd name="connsiteY22" fmla="*/ 98851 h 138897"/>
              <a:gd name="connsiteX23" fmla="*/ 128520 w 141479"/>
              <a:gd name="connsiteY23" fmla="*/ 52020 h 138897"/>
              <a:gd name="connsiteX24" fmla="*/ 127575 w 141479"/>
              <a:gd name="connsiteY24" fmla="*/ 35257 h 138897"/>
              <a:gd name="connsiteX25" fmla="*/ 119610 w 141479"/>
              <a:gd name="connsiteY25" fmla="*/ 19690 h 138897"/>
              <a:gd name="connsiteX26" fmla="*/ 101250 w 141479"/>
              <a:gd name="connsiteY26" fmla="*/ 13171 h 138897"/>
              <a:gd name="connsiteX27" fmla="*/ 49545 w 141479"/>
              <a:gd name="connsiteY27" fmla="*/ 12639 h 138897"/>
              <a:gd name="connsiteX28" fmla="*/ 30645 w 141479"/>
              <a:gd name="connsiteY28" fmla="*/ 14635 h 138897"/>
              <a:gd name="connsiteX29" fmla="*/ 13635 w 141479"/>
              <a:gd name="connsiteY29" fmla="*/ 35523 h 138897"/>
              <a:gd name="connsiteX30" fmla="*/ 13635 w 141479"/>
              <a:gd name="connsiteY30" fmla="*/ 103242 h 13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479" h="138897">
                <a:moveTo>
                  <a:pt x="0" y="42707"/>
                </a:moveTo>
                <a:cubicBezTo>
                  <a:pt x="135" y="33793"/>
                  <a:pt x="1620" y="25012"/>
                  <a:pt x="6750" y="17296"/>
                </a:cubicBezTo>
                <a:cubicBezTo>
                  <a:pt x="11475" y="10111"/>
                  <a:pt x="18090" y="5322"/>
                  <a:pt x="26325" y="2661"/>
                </a:cubicBezTo>
                <a:cubicBezTo>
                  <a:pt x="34425" y="0"/>
                  <a:pt x="42660" y="0"/>
                  <a:pt x="51030" y="0"/>
                </a:cubicBezTo>
                <a:cubicBezTo>
                  <a:pt x="67095" y="0"/>
                  <a:pt x="83025" y="0"/>
                  <a:pt x="99090" y="133"/>
                </a:cubicBezTo>
                <a:cubicBezTo>
                  <a:pt x="108135" y="133"/>
                  <a:pt x="116640" y="2129"/>
                  <a:pt x="124335" y="7051"/>
                </a:cubicBezTo>
                <a:cubicBezTo>
                  <a:pt x="132840" y="12639"/>
                  <a:pt x="138105" y="20755"/>
                  <a:pt x="139860" y="30600"/>
                </a:cubicBezTo>
                <a:cubicBezTo>
                  <a:pt x="140940" y="36454"/>
                  <a:pt x="141345" y="42441"/>
                  <a:pt x="141480" y="48428"/>
                </a:cubicBezTo>
                <a:cubicBezTo>
                  <a:pt x="141480" y="65457"/>
                  <a:pt x="141480" y="82354"/>
                  <a:pt x="141075" y="99383"/>
                </a:cubicBezTo>
                <a:cubicBezTo>
                  <a:pt x="141075" y="106834"/>
                  <a:pt x="139320" y="114018"/>
                  <a:pt x="135270" y="120537"/>
                </a:cubicBezTo>
                <a:cubicBezTo>
                  <a:pt x="130545" y="128254"/>
                  <a:pt x="123660" y="133443"/>
                  <a:pt x="114885" y="136237"/>
                </a:cubicBezTo>
                <a:cubicBezTo>
                  <a:pt x="106920" y="138764"/>
                  <a:pt x="98685" y="138897"/>
                  <a:pt x="90450" y="138897"/>
                </a:cubicBezTo>
                <a:cubicBezTo>
                  <a:pt x="74790" y="138897"/>
                  <a:pt x="58995" y="138897"/>
                  <a:pt x="43335" y="138897"/>
                </a:cubicBezTo>
                <a:cubicBezTo>
                  <a:pt x="35100" y="138897"/>
                  <a:pt x="27135" y="137434"/>
                  <a:pt x="19845" y="133443"/>
                </a:cubicBezTo>
                <a:cubicBezTo>
                  <a:pt x="11340" y="128786"/>
                  <a:pt x="5670" y="121735"/>
                  <a:pt x="2835" y="112555"/>
                </a:cubicBezTo>
                <a:cubicBezTo>
                  <a:pt x="810" y="106302"/>
                  <a:pt x="540" y="99916"/>
                  <a:pt x="135" y="93530"/>
                </a:cubicBezTo>
                <a:cubicBezTo>
                  <a:pt x="135" y="92332"/>
                  <a:pt x="0" y="56011"/>
                  <a:pt x="135" y="42973"/>
                </a:cubicBezTo>
                <a:close/>
                <a:moveTo>
                  <a:pt x="13770" y="103375"/>
                </a:moveTo>
                <a:cubicBezTo>
                  <a:pt x="14445" y="110027"/>
                  <a:pt x="17280" y="116014"/>
                  <a:pt x="23085" y="120271"/>
                </a:cubicBezTo>
                <a:cubicBezTo>
                  <a:pt x="28620" y="124529"/>
                  <a:pt x="35235" y="125859"/>
                  <a:pt x="41850" y="125992"/>
                </a:cubicBezTo>
                <a:cubicBezTo>
                  <a:pt x="63045" y="126524"/>
                  <a:pt x="84105" y="127190"/>
                  <a:pt x="105300" y="125327"/>
                </a:cubicBezTo>
                <a:cubicBezTo>
                  <a:pt x="110025" y="124928"/>
                  <a:pt x="114345" y="123198"/>
                  <a:pt x="118260" y="120404"/>
                </a:cubicBezTo>
                <a:cubicBezTo>
                  <a:pt x="125550" y="115083"/>
                  <a:pt x="128115" y="107233"/>
                  <a:pt x="128250" y="98851"/>
                </a:cubicBezTo>
                <a:cubicBezTo>
                  <a:pt x="128655" y="83285"/>
                  <a:pt x="128520" y="67586"/>
                  <a:pt x="128520" y="52020"/>
                </a:cubicBezTo>
                <a:cubicBezTo>
                  <a:pt x="128520" y="46432"/>
                  <a:pt x="128250" y="40844"/>
                  <a:pt x="127575" y="35257"/>
                </a:cubicBezTo>
                <a:cubicBezTo>
                  <a:pt x="126900" y="29137"/>
                  <a:pt x="124335" y="23815"/>
                  <a:pt x="119610" y="19690"/>
                </a:cubicBezTo>
                <a:cubicBezTo>
                  <a:pt x="114345" y="15034"/>
                  <a:pt x="108000" y="13304"/>
                  <a:pt x="101250" y="13171"/>
                </a:cubicBezTo>
                <a:cubicBezTo>
                  <a:pt x="84105" y="12772"/>
                  <a:pt x="66825" y="12639"/>
                  <a:pt x="49545" y="12639"/>
                </a:cubicBezTo>
                <a:cubicBezTo>
                  <a:pt x="43200" y="12639"/>
                  <a:pt x="36855" y="12639"/>
                  <a:pt x="30645" y="14635"/>
                </a:cubicBezTo>
                <a:cubicBezTo>
                  <a:pt x="20115" y="17961"/>
                  <a:pt x="14445" y="25810"/>
                  <a:pt x="13635" y="35523"/>
                </a:cubicBezTo>
                <a:cubicBezTo>
                  <a:pt x="12690" y="47763"/>
                  <a:pt x="12825" y="95392"/>
                  <a:pt x="13635" y="103242"/>
                </a:cubicBezTo>
                <a:close/>
              </a:path>
            </a:pathLst>
          </a:custGeom>
          <a:solidFill>
            <a:srgbClr val="14336A"/>
          </a:solidFill>
          <a:ln w="0"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F21AA66F-531E-C51E-4A4C-94B364A5D145}"/>
              </a:ext>
            </a:extLst>
          </p:cNvPr>
          <p:cNvSpPr/>
          <p:nvPr/>
        </p:nvSpPr>
        <p:spPr>
          <a:xfrm>
            <a:off x="4722704" y="2841106"/>
            <a:ext cx="73036" cy="71581"/>
          </a:xfrm>
          <a:custGeom>
            <a:avLst/>
            <a:gdLst>
              <a:gd name="connsiteX0" fmla="*/ 36721 w 73036"/>
              <a:gd name="connsiteY0" fmla="*/ 3 h 71581"/>
              <a:gd name="connsiteX1" fmla="*/ 73036 w 73036"/>
              <a:gd name="connsiteY1" fmla="*/ 35925 h 71581"/>
              <a:gd name="connsiteX2" fmla="*/ 36316 w 73036"/>
              <a:gd name="connsiteY2" fmla="*/ 71581 h 71581"/>
              <a:gd name="connsiteX3" fmla="*/ 1 w 73036"/>
              <a:gd name="connsiteY3" fmla="*/ 35393 h 71581"/>
              <a:gd name="connsiteX4" fmla="*/ 36586 w 73036"/>
              <a:gd name="connsiteY4" fmla="*/ 3 h 71581"/>
              <a:gd name="connsiteX5" fmla="*/ 60076 w 73036"/>
              <a:gd name="connsiteY5" fmla="*/ 35925 h 71581"/>
              <a:gd name="connsiteX6" fmla="*/ 36586 w 73036"/>
              <a:gd name="connsiteY6" fmla="*/ 12642 h 71581"/>
              <a:gd name="connsiteX7" fmla="*/ 13096 w 73036"/>
              <a:gd name="connsiteY7" fmla="*/ 35393 h 71581"/>
              <a:gd name="connsiteX8" fmla="*/ 36721 w 73036"/>
              <a:gd name="connsiteY8" fmla="*/ 58675 h 71581"/>
              <a:gd name="connsiteX9" fmla="*/ 59941 w 73036"/>
              <a:gd name="connsiteY9" fmla="*/ 35925 h 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36" h="71581">
                <a:moveTo>
                  <a:pt x="36721" y="3"/>
                </a:moveTo>
                <a:cubicBezTo>
                  <a:pt x="56431" y="-130"/>
                  <a:pt x="73171" y="15835"/>
                  <a:pt x="73036" y="35925"/>
                </a:cubicBezTo>
                <a:cubicBezTo>
                  <a:pt x="73036" y="56015"/>
                  <a:pt x="56026" y="71714"/>
                  <a:pt x="36316" y="71581"/>
                </a:cubicBezTo>
                <a:cubicBezTo>
                  <a:pt x="16336" y="71448"/>
                  <a:pt x="-134" y="55349"/>
                  <a:pt x="1" y="35393"/>
                </a:cubicBezTo>
                <a:cubicBezTo>
                  <a:pt x="271" y="15569"/>
                  <a:pt x="16606" y="-263"/>
                  <a:pt x="36586" y="3"/>
                </a:cubicBezTo>
                <a:close/>
                <a:moveTo>
                  <a:pt x="60076" y="35925"/>
                </a:moveTo>
                <a:cubicBezTo>
                  <a:pt x="60481" y="23685"/>
                  <a:pt x="49816" y="12642"/>
                  <a:pt x="36586" y="12642"/>
                </a:cubicBezTo>
                <a:cubicBezTo>
                  <a:pt x="23626" y="12642"/>
                  <a:pt x="13096" y="23020"/>
                  <a:pt x="13096" y="35393"/>
                </a:cubicBezTo>
                <a:cubicBezTo>
                  <a:pt x="13096" y="48431"/>
                  <a:pt x="23491" y="58809"/>
                  <a:pt x="36721" y="58675"/>
                </a:cubicBezTo>
                <a:cubicBezTo>
                  <a:pt x="49411" y="58675"/>
                  <a:pt x="59941" y="48298"/>
                  <a:pt x="59941" y="35925"/>
                </a:cubicBezTo>
                <a:close/>
              </a:path>
            </a:pathLst>
          </a:custGeom>
          <a:solidFill>
            <a:srgbClr val="14336A"/>
          </a:solidFill>
          <a:ln w="0"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F39BE647-A0D2-DA33-46C4-E765A9936DA8}"/>
              </a:ext>
            </a:extLst>
          </p:cNvPr>
          <p:cNvSpPr/>
          <p:nvPr/>
        </p:nvSpPr>
        <p:spPr>
          <a:xfrm>
            <a:off x="4788450" y="2831131"/>
            <a:ext cx="17283" cy="16790"/>
          </a:xfrm>
          <a:custGeom>
            <a:avLst/>
            <a:gdLst>
              <a:gd name="connsiteX0" fmla="*/ 8640 w 17283"/>
              <a:gd name="connsiteY0" fmla="*/ 16763 h 16790"/>
              <a:gd name="connsiteX1" fmla="*/ 0 w 17283"/>
              <a:gd name="connsiteY1" fmla="*/ 8515 h 16790"/>
              <a:gd name="connsiteX2" fmla="*/ 8640 w 17283"/>
              <a:gd name="connsiteY2" fmla="*/ 0 h 16790"/>
              <a:gd name="connsiteX3" fmla="*/ 17280 w 17283"/>
              <a:gd name="connsiteY3" fmla="*/ 8515 h 16790"/>
              <a:gd name="connsiteX4" fmla="*/ 8640 w 17283"/>
              <a:gd name="connsiteY4" fmla="*/ 16630 h 1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3" h="16790">
                <a:moveTo>
                  <a:pt x="8640" y="16763"/>
                </a:moveTo>
                <a:cubicBezTo>
                  <a:pt x="3915" y="17163"/>
                  <a:pt x="135" y="13038"/>
                  <a:pt x="0" y="8515"/>
                </a:cubicBezTo>
                <a:cubicBezTo>
                  <a:pt x="0" y="3991"/>
                  <a:pt x="4050" y="0"/>
                  <a:pt x="8640" y="0"/>
                </a:cubicBezTo>
                <a:cubicBezTo>
                  <a:pt x="13365" y="0"/>
                  <a:pt x="17415" y="3991"/>
                  <a:pt x="17280" y="8515"/>
                </a:cubicBezTo>
                <a:cubicBezTo>
                  <a:pt x="17145" y="12772"/>
                  <a:pt x="13635" y="17030"/>
                  <a:pt x="8640" y="16630"/>
                </a:cubicBezTo>
                <a:close/>
              </a:path>
            </a:pathLst>
          </a:custGeom>
          <a:solidFill>
            <a:srgbClr val="14336A"/>
          </a:solidFill>
          <a:ln w="0" cap="flat">
            <a:noFill/>
            <a:prstDash val="solid"/>
            <a:miter/>
          </a:ln>
        </p:spPr>
        <p:txBody>
          <a:bodyPr rtlCol="0" anchor="ctr"/>
          <a:lstStyle/>
          <a:p>
            <a:endParaRPr lang="en-GB"/>
          </a:p>
        </p:txBody>
      </p:sp>
      <p:grpSp>
        <p:nvGrpSpPr>
          <p:cNvPr id="3" name="Group 2">
            <a:extLst>
              <a:ext uri="{FF2B5EF4-FFF2-40B4-BE49-F238E27FC236}">
                <a16:creationId xmlns:a16="http://schemas.microsoft.com/office/drawing/2014/main" id="{5C3869D2-90E7-1881-6F6D-4166E3D268D2}"/>
              </a:ext>
            </a:extLst>
          </p:cNvPr>
          <p:cNvGrpSpPr/>
          <p:nvPr userDrawn="1"/>
        </p:nvGrpSpPr>
        <p:grpSpPr>
          <a:xfrm>
            <a:off x="9548001" y="2725894"/>
            <a:ext cx="306180" cy="301742"/>
            <a:chOff x="4988789" y="2725894"/>
            <a:chExt cx="306180" cy="301742"/>
          </a:xfrm>
        </p:grpSpPr>
        <p:sp>
          <p:nvSpPr>
            <p:cNvPr id="147" name="Freeform 146">
              <a:extLst>
                <a:ext uri="{FF2B5EF4-FFF2-40B4-BE49-F238E27FC236}">
                  <a16:creationId xmlns:a16="http://schemas.microsoft.com/office/drawing/2014/main" id="{CDFFDB6F-2913-496E-550C-E38C2AB625D4}"/>
                </a:ext>
              </a:extLst>
            </p:cNvPr>
            <p:cNvSpPr/>
            <p:nvPr/>
          </p:nvSpPr>
          <p:spPr>
            <a:xfrm>
              <a:off x="4988789"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0068575A-52A1-9F42-F3E7-91D350E6160C}"/>
                </a:ext>
              </a:extLst>
            </p:cNvPr>
            <p:cNvSpPr/>
            <p:nvPr/>
          </p:nvSpPr>
          <p:spPr>
            <a:xfrm>
              <a:off x="5058854" y="2820354"/>
              <a:ext cx="166185" cy="112953"/>
            </a:xfrm>
            <a:custGeom>
              <a:avLst/>
              <a:gdLst>
                <a:gd name="connsiteX0" fmla="*/ 135810 w 166185"/>
                <a:gd name="connsiteY0" fmla="*/ 0 h 112953"/>
                <a:gd name="connsiteX1" fmla="*/ 30375 w 166185"/>
                <a:gd name="connsiteY1" fmla="*/ 0 h 112953"/>
                <a:gd name="connsiteX2" fmla="*/ 0 w 166185"/>
                <a:gd name="connsiteY2" fmla="*/ 29935 h 112953"/>
                <a:gd name="connsiteX3" fmla="*/ 0 w 166185"/>
                <a:gd name="connsiteY3" fmla="*/ 83019 h 112953"/>
                <a:gd name="connsiteX4" fmla="*/ 30375 w 166185"/>
                <a:gd name="connsiteY4" fmla="*/ 112954 h 112953"/>
                <a:gd name="connsiteX5" fmla="*/ 135810 w 166185"/>
                <a:gd name="connsiteY5" fmla="*/ 112954 h 112953"/>
                <a:gd name="connsiteX6" fmla="*/ 166185 w 166185"/>
                <a:gd name="connsiteY6" fmla="*/ 83019 h 112953"/>
                <a:gd name="connsiteX7" fmla="*/ 166185 w 166185"/>
                <a:gd name="connsiteY7" fmla="*/ 29935 h 112953"/>
                <a:gd name="connsiteX8" fmla="*/ 135810 w 166185"/>
                <a:gd name="connsiteY8" fmla="*/ 0 h 112953"/>
                <a:gd name="connsiteX9" fmla="*/ 67365 w 166185"/>
                <a:gd name="connsiteY9" fmla="*/ 76500 h 112953"/>
                <a:gd name="connsiteX10" fmla="*/ 67365 w 166185"/>
                <a:gd name="connsiteY10" fmla="*/ 35123 h 112953"/>
                <a:gd name="connsiteX11" fmla="*/ 108810 w 166185"/>
                <a:gd name="connsiteY11" fmla="*/ 55878 h 112953"/>
                <a:gd name="connsiteX12" fmla="*/ 67365 w 166185"/>
                <a:gd name="connsiteY12" fmla="*/ 76633 h 11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185" h="112953">
                  <a:moveTo>
                    <a:pt x="135810" y="0"/>
                  </a:moveTo>
                  <a:lnTo>
                    <a:pt x="30375" y="0"/>
                  </a:lnTo>
                  <a:cubicBezTo>
                    <a:pt x="13635" y="0"/>
                    <a:pt x="0" y="13437"/>
                    <a:pt x="0" y="29935"/>
                  </a:cubicBezTo>
                  <a:lnTo>
                    <a:pt x="0" y="83019"/>
                  </a:lnTo>
                  <a:cubicBezTo>
                    <a:pt x="0" y="99517"/>
                    <a:pt x="13635" y="112954"/>
                    <a:pt x="30375" y="112954"/>
                  </a:cubicBezTo>
                  <a:lnTo>
                    <a:pt x="135810" y="112954"/>
                  </a:lnTo>
                  <a:cubicBezTo>
                    <a:pt x="152550" y="112954"/>
                    <a:pt x="166185" y="99517"/>
                    <a:pt x="166185" y="83019"/>
                  </a:cubicBezTo>
                  <a:lnTo>
                    <a:pt x="166185" y="29935"/>
                  </a:lnTo>
                  <a:cubicBezTo>
                    <a:pt x="166185" y="13437"/>
                    <a:pt x="152550" y="0"/>
                    <a:pt x="135810" y="0"/>
                  </a:cubicBezTo>
                  <a:close/>
                  <a:moveTo>
                    <a:pt x="67365" y="76500"/>
                  </a:moveTo>
                  <a:lnTo>
                    <a:pt x="67365" y="35123"/>
                  </a:lnTo>
                  <a:lnTo>
                    <a:pt x="108810" y="55878"/>
                  </a:lnTo>
                  <a:lnTo>
                    <a:pt x="67365" y="76633"/>
                  </a:lnTo>
                  <a:close/>
                </a:path>
              </a:pathLst>
            </a:custGeom>
            <a:solidFill>
              <a:srgbClr val="14336A"/>
            </a:solidFill>
            <a:ln w="0" cap="flat">
              <a:noFill/>
              <a:prstDash val="solid"/>
              <a:miter/>
            </a:ln>
          </p:spPr>
          <p:txBody>
            <a:bodyPr rtlCol="0" anchor="ctr"/>
            <a:lstStyle/>
            <a:p>
              <a:endParaRPr lang="en-GB"/>
            </a:p>
          </p:txBody>
        </p:sp>
      </p:grpSp>
      <p:sp>
        <p:nvSpPr>
          <p:cNvPr id="149" name="Freeform 148">
            <a:hlinkClick r:id="rId8"/>
            <a:extLst>
              <a:ext uri="{FF2B5EF4-FFF2-40B4-BE49-F238E27FC236}">
                <a16:creationId xmlns:a16="http://schemas.microsoft.com/office/drawing/2014/main" id="{027AB409-A3BE-158E-CAC1-4CEDEA4B2093}"/>
              </a:ext>
            </a:extLst>
          </p:cNvPr>
          <p:cNvSpPr/>
          <p:nvPr/>
        </p:nvSpPr>
        <p:spPr>
          <a:xfrm>
            <a:off x="3458160"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FAD51920-5FF8-94F7-E6B7-DD2430B8C178}"/>
              </a:ext>
            </a:extLst>
          </p:cNvPr>
          <p:cNvSpPr/>
          <p:nvPr/>
        </p:nvSpPr>
        <p:spPr>
          <a:xfrm>
            <a:off x="3539565" y="2813569"/>
            <a:ext cx="143369" cy="126657"/>
          </a:xfrm>
          <a:custGeom>
            <a:avLst/>
            <a:gdLst>
              <a:gd name="connsiteX0" fmla="*/ 89370 w 143369"/>
              <a:gd name="connsiteY0" fmla="*/ 52153 h 126657"/>
              <a:gd name="connsiteX1" fmla="*/ 138915 w 143369"/>
              <a:gd name="connsiteY1" fmla="*/ 0 h 126657"/>
              <a:gd name="connsiteX2" fmla="*/ 120150 w 143369"/>
              <a:gd name="connsiteY2" fmla="*/ 0 h 126657"/>
              <a:gd name="connsiteX3" fmla="*/ 81270 w 143369"/>
              <a:gd name="connsiteY3" fmla="*/ 40977 h 126657"/>
              <a:gd name="connsiteX4" fmla="*/ 51435 w 143369"/>
              <a:gd name="connsiteY4" fmla="*/ 0 h 126657"/>
              <a:gd name="connsiteX5" fmla="*/ 0 w 143369"/>
              <a:gd name="connsiteY5" fmla="*/ 0 h 126657"/>
              <a:gd name="connsiteX6" fmla="*/ 52110 w 143369"/>
              <a:gd name="connsiteY6" fmla="*/ 71710 h 126657"/>
              <a:gd name="connsiteX7" fmla="*/ 0 w 143369"/>
              <a:gd name="connsiteY7" fmla="*/ 126657 h 126657"/>
              <a:gd name="connsiteX8" fmla="*/ 18765 w 143369"/>
              <a:gd name="connsiteY8" fmla="*/ 126657 h 126657"/>
              <a:gd name="connsiteX9" fmla="*/ 60210 w 143369"/>
              <a:gd name="connsiteY9" fmla="*/ 83019 h 126657"/>
              <a:gd name="connsiteX10" fmla="*/ 91935 w 143369"/>
              <a:gd name="connsiteY10" fmla="*/ 126657 h 126657"/>
              <a:gd name="connsiteX11" fmla="*/ 143370 w 143369"/>
              <a:gd name="connsiteY11" fmla="*/ 126657 h 126657"/>
              <a:gd name="connsiteX12" fmla="*/ 89370 w 143369"/>
              <a:gd name="connsiteY12" fmla="*/ 52286 h 126657"/>
              <a:gd name="connsiteX13" fmla="*/ 26460 w 143369"/>
              <a:gd name="connsiteY13" fmla="*/ 13304 h 126657"/>
              <a:gd name="connsiteX14" fmla="*/ 44415 w 143369"/>
              <a:gd name="connsiteY14" fmla="*/ 13304 h 126657"/>
              <a:gd name="connsiteX15" fmla="*/ 116910 w 143369"/>
              <a:gd name="connsiteY15" fmla="*/ 113087 h 126657"/>
              <a:gd name="connsiteX16" fmla="*/ 98955 w 143369"/>
              <a:gd name="connsiteY16" fmla="*/ 113087 h 126657"/>
              <a:gd name="connsiteX17" fmla="*/ 26460 w 143369"/>
              <a:gd name="connsiteY17" fmla="*/ 13304 h 12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3369" h="126657">
                <a:moveTo>
                  <a:pt x="89370" y="52153"/>
                </a:moveTo>
                <a:lnTo>
                  <a:pt x="138915" y="0"/>
                </a:lnTo>
                <a:lnTo>
                  <a:pt x="120150" y="0"/>
                </a:lnTo>
                <a:lnTo>
                  <a:pt x="81270" y="40977"/>
                </a:lnTo>
                <a:lnTo>
                  <a:pt x="51435" y="0"/>
                </a:lnTo>
                <a:lnTo>
                  <a:pt x="0" y="0"/>
                </a:lnTo>
                <a:lnTo>
                  <a:pt x="52110" y="71710"/>
                </a:lnTo>
                <a:lnTo>
                  <a:pt x="0" y="126657"/>
                </a:lnTo>
                <a:lnTo>
                  <a:pt x="18765" y="126657"/>
                </a:lnTo>
                <a:lnTo>
                  <a:pt x="60210" y="83019"/>
                </a:lnTo>
                <a:lnTo>
                  <a:pt x="91935" y="126657"/>
                </a:lnTo>
                <a:lnTo>
                  <a:pt x="143370" y="126657"/>
                </a:lnTo>
                <a:lnTo>
                  <a:pt x="89370" y="52286"/>
                </a:lnTo>
                <a:close/>
                <a:moveTo>
                  <a:pt x="26460" y="13304"/>
                </a:moveTo>
                <a:lnTo>
                  <a:pt x="44415" y="13304"/>
                </a:lnTo>
                <a:lnTo>
                  <a:pt x="116910" y="113087"/>
                </a:lnTo>
                <a:lnTo>
                  <a:pt x="98955" y="113087"/>
                </a:lnTo>
                <a:lnTo>
                  <a:pt x="26460" y="13304"/>
                </a:lnTo>
                <a:close/>
              </a:path>
            </a:pathLst>
          </a:custGeom>
          <a:solidFill>
            <a:srgbClr val="14336A"/>
          </a:solidFill>
          <a:ln w="0" cap="flat">
            <a:noFill/>
            <a:prstDash val="solid"/>
            <a:miter/>
          </a:ln>
        </p:spPr>
        <p:txBody>
          <a:bodyPr rtlCol="0" anchor="ctr"/>
          <a:lstStyle/>
          <a:p>
            <a:endParaRPr lang="en-GB"/>
          </a:p>
        </p:txBody>
      </p:sp>
      <p:sp>
        <p:nvSpPr>
          <p:cNvPr id="151" name="Freeform 150">
            <a:hlinkClick r:id="rId9"/>
            <a:extLst>
              <a:ext uri="{FF2B5EF4-FFF2-40B4-BE49-F238E27FC236}">
                <a16:creationId xmlns:a16="http://schemas.microsoft.com/office/drawing/2014/main" id="{496D5C93-8AD6-025F-D2AF-A5218E63D607}"/>
              </a:ext>
            </a:extLst>
          </p:cNvPr>
          <p:cNvSpPr/>
          <p:nvPr/>
        </p:nvSpPr>
        <p:spPr>
          <a:xfrm>
            <a:off x="4223474"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03596741-AE63-AB1D-4107-4A84F982E99F}"/>
              </a:ext>
            </a:extLst>
          </p:cNvPr>
          <p:cNvSpPr/>
          <p:nvPr/>
        </p:nvSpPr>
        <p:spPr>
          <a:xfrm>
            <a:off x="4302720" y="2797604"/>
            <a:ext cx="39419" cy="38848"/>
          </a:xfrm>
          <a:custGeom>
            <a:avLst/>
            <a:gdLst>
              <a:gd name="connsiteX0" fmla="*/ 39420 w 39419"/>
              <a:gd name="connsiteY0" fmla="*/ 19424 h 38848"/>
              <a:gd name="connsiteX1" fmla="*/ 19710 w 39419"/>
              <a:gd name="connsiteY1" fmla="*/ 38849 h 38848"/>
              <a:gd name="connsiteX2" fmla="*/ 0 w 39419"/>
              <a:gd name="connsiteY2" fmla="*/ 19424 h 38848"/>
              <a:gd name="connsiteX3" fmla="*/ 19710 w 39419"/>
              <a:gd name="connsiteY3" fmla="*/ 0 h 38848"/>
              <a:gd name="connsiteX4" fmla="*/ 39420 w 39419"/>
              <a:gd name="connsiteY4" fmla="*/ 19424 h 38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9" h="38848">
                <a:moveTo>
                  <a:pt x="39420" y="19424"/>
                </a:moveTo>
                <a:cubicBezTo>
                  <a:pt x="39420" y="30152"/>
                  <a:pt x="30596" y="38849"/>
                  <a:pt x="19710" y="38849"/>
                </a:cubicBezTo>
                <a:cubicBezTo>
                  <a:pt x="8825" y="38849"/>
                  <a:pt x="0" y="30152"/>
                  <a:pt x="0" y="19424"/>
                </a:cubicBezTo>
                <a:cubicBezTo>
                  <a:pt x="0" y="8697"/>
                  <a:pt x="8825" y="0"/>
                  <a:pt x="19710" y="0"/>
                </a:cubicBezTo>
                <a:cubicBezTo>
                  <a:pt x="30596" y="0"/>
                  <a:pt x="39420" y="8697"/>
                  <a:pt x="39420" y="19424"/>
                </a:cubicBezTo>
                <a:close/>
              </a:path>
            </a:pathLst>
          </a:custGeom>
          <a:solidFill>
            <a:srgbClr val="14336A"/>
          </a:solidFill>
          <a:ln w="0"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29C3463D-D9A9-F4DD-CC4C-86D5261AAAA1}"/>
              </a:ext>
            </a:extLst>
          </p:cNvPr>
          <p:cNvSpPr/>
          <p:nvPr/>
        </p:nvSpPr>
        <p:spPr>
          <a:xfrm>
            <a:off x="4305960" y="2849358"/>
            <a:ext cx="32805" cy="97121"/>
          </a:xfrm>
          <a:custGeom>
            <a:avLst/>
            <a:gdLst>
              <a:gd name="connsiteX0" fmla="*/ 31320 w 32805"/>
              <a:gd name="connsiteY0" fmla="*/ 0 h 97121"/>
              <a:gd name="connsiteX1" fmla="*/ 32805 w 32805"/>
              <a:gd name="connsiteY1" fmla="*/ 1463 h 97121"/>
              <a:gd name="connsiteX2" fmla="*/ 32805 w 32805"/>
              <a:gd name="connsiteY2" fmla="*/ 95658 h 97121"/>
              <a:gd name="connsiteX3" fmla="*/ 31320 w 32805"/>
              <a:gd name="connsiteY3" fmla="*/ 97122 h 97121"/>
              <a:gd name="connsiteX4" fmla="*/ 1485 w 32805"/>
              <a:gd name="connsiteY4" fmla="*/ 97122 h 97121"/>
              <a:gd name="connsiteX5" fmla="*/ 0 w 32805"/>
              <a:gd name="connsiteY5" fmla="*/ 95658 h 97121"/>
              <a:gd name="connsiteX6" fmla="*/ 0 w 32805"/>
              <a:gd name="connsiteY6" fmla="*/ 1463 h 97121"/>
              <a:gd name="connsiteX7" fmla="*/ 1485 w 32805"/>
              <a:gd name="connsiteY7" fmla="*/ 0 h 9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05" h="97121">
                <a:moveTo>
                  <a:pt x="31320" y="0"/>
                </a:moveTo>
                <a:cubicBezTo>
                  <a:pt x="32140" y="0"/>
                  <a:pt x="32805" y="655"/>
                  <a:pt x="32805" y="1463"/>
                </a:cubicBezTo>
                <a:lnTo>
                  <a:pt x="32805" y="95658"/>
                </a:lnTo>
                <a:cubicBezTo>
                  <a:pt x="32805" y="96467"/>
                  <a:pt x="32140" y="97122"/>
                  <a:pt x="31320" y="97122"/>
                </a:cubicBezTo>
                <a:lnTo>
                  <a:pt x="1485" y="97122"/>
                </a:lnTo>
                <a:cubicBezTo>
                  <a:pt x="665" y="97122"/>
                  <a:pt x="0" y="96467"/>
                  <a:pt x="0" y="95658"/>
                </a:cubicBezTo>
                <a:lnTo>
                  <a:pt x="0" y="1463"/>
                </a:lnTo>
                <a:cubicBezTo>
                  <a:pt x="0" y="655"/>
                  <a:pt x="665" y="0"/>
                  <a:pt x="1485" y="0"/>
                </a:cubicBezTo>
                <a:close/>
              </a:path>
            </a:pathLst>
          </a:custGeom>
          <a:solidFill>
            <a:srgbClr val="14336A"/>
          </a:solidFill>
          <a:ln w="0"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311DE99E-3E3D-E831-8D25-E65044DE0296}"/>
              </a:ext>
            </a:extLst>
          </p:cNvPr>
          <p:cNvSpPr/>
          <p:nvPr/>
        </p:nvSpPr>
        <p:spPr>
          <a:xfrm>
            <a:off x="4351725" y="2846165"/>
            <a:ext cx="98819" cy="100447"/>
          </a:xfrm>
          <a:custGeom>
            <a:avLst/>
            <a:gdLst>
              <a:gd name="connsiteX0" fmla="*/ 98820 w 98819"/>
              <a:gd name="connsiteY0" fmla="*/ 38849 h 100447"/>
              <a:gd name="connsiteX1" fmla="*/ 98820 w 98819"/>
              <a:gd name="connsiteY1" fmla="*/ 93929 h 100447"/>
              <a:gd name="connsiteX2" fmla="*/ 92205 w 98819"/>
              <a:gd name="connsiteY2" fmla="*/ 100448 h 100447"/>
              <a:gd name="connsiteX3" fmla="*/ 72495 w 98819"/>
              <a:gd name="connsiteY3" fmla="*/ 100448 h 100447"/>
              <a:gd name="connsiteX4" fmla="*/ 65880 w 98819"/>
              <a:gd name="connsiteY4" fmla="*/ 93929 h 100447"/>
              <a:gd name="connsiteX5" fmla="*/ 65880 w 98819"/>
              <a:gd name="connsiteY5" fmla="*/ 48561 h 100447"/>
              <a:gd name="connsiteX6" fmla="*/ 49410 w 98819"/>
              <a:gd name="connsiteY6" fmla="*/ 32330 h 100447"/>
              <a:gd name="connsiteX7" fmla="*/ 32940 w 98819"/>
              <a:gd name="connsiteY7" fmla="*/ 48561 h 100447"/>
              <a:gd name="connsiteX8" fmla="*/ 32940 w 98819"/>
              <a:gd name="connsiteY8" fmla="*/ 93929 h 100447"/>
              <a:gd name="connsiteX9" fmla="*/ 26325 w 98819"/>
              <a:gd name="connsiteY9" fmla="*/ 100448 h 100447"/>
              <a:gd name="connsiteX10" fmla="*/ 6615 w 98819"/>
              <a:gd name="connsiteY10" fmla="*/ 100448 h 100447"/>
              <a:gd name="connsiteX11" fmla="*/ 0 w 98819"/>
              <a:gd name="connsiteY11" fmla="*/ 93929 h 100447"/>
              <a:gd name="connsiteX12" fmla="*/ 0 w 98819"/>
              <a:gd name="connsiteY12" fmla="*/ 9712 h 100447"/>
              <a:gd name="connsiteX13" fmla="*/ 6615 w 98819"/>
              <a:gd name="connsiteY13" fmla="*/ 3193 h 100447"/>
              <a:gd name="connsiteX14" fmla="*/ 26325 w 98819"/>
              <a:gd name="connsiteY14" fmla="*/ 3193 h 100447"/>
              <a:gd name="connsiteX15" fmla="*/ 32940 w 98819"/>
              <a:gd name="connsiteY15" fmla="*/ 9712 h 100447"/>
              <a:gd name="connsiteX16" fmla="*/ 32940 w 98819"/>
              <a:gd name="connsiteY16" fmla="*/ 13837 h 100447"/>
              <a:gd name="connsiteX17" fmla="*/ 62505 w 98819"/>
              <a:gd name="connsiteY17" fmla="*/ 0 h 100447"/>
              <a:gd name="connsiteX18" fmla="*/ 98685 w 98819"/>
              <a:gd name="connsiteY18" fmla="*/ 38849 h 10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819" h="100447">
                <a:moveTo>
                  <a:pt x="98820" y="38849"/>
                </a:moveTo>
                <a:lnTo>
                  <a:pt x="98820" y="93929"/>
                </a:lnTo>
                <a:cubicBezTo>
                  <a:pt x="98820" y="97521"/>
                  <a:pt x="95850" y="100448"/>
                  <a:pt x="92205" y="100448"/>
                </a:cubicBezTo>
                <a:lnTo>
                  <a:pt x="72495" y="100448"/>
                </a:lnTo>
                <a:cubicBezTo>
                  <a:pt x="68850" y="100448"/>
                  <a:pt x="65880" y="97521"/>
                  <a:pt x="65880" y="93929"/>
                </a:cubicBezTo>
                <a:lnTo>
                  <a:pt x="65880" y="48561"/>
                </a:lnTo>
                <a:cubicBezTo>
                  <a:pt x="65880" y="39647"/>
                  <a:pt x="58455" y="32330"/>
                  <a:pt x="49410" y="32330"/>
                </a:cubicBezTo>
                <a:cubicBezTo>
                  <a:pt x="40365" y="32330"/>
                  <a:pt x="32940" y="39647"/>
                  <a:pt x="32940" y="48561"/>
                </a:cubicBezTo>
                <a:lnTo>
                  <a:pt x="32940" y="93929"/>
                </a:lnTo>
                <a:cubicBezTo>
                  <a:pt x="32940" y="97521"/>
                  <a:pt x="29970" y="100448"/>
                  <a:pt x="26325" y="100448"/>
                </a:cubicBezTo>
                <a:lnTo>
                  <a:pt x="6615" y="100448"/>
                </a:lnTo>
                <a:cubicBezTo>
                  <a:pt x="2970" y="100448"/>
                  <a:pt x="0" y="97521"/>
                  <a:pt x="0" y="93929"/>
                </a:cubicBezTo>
                <a:lnTo>
                  <a:pt x="0" y="9712"/>
                </a:lnTo>
                <a:cubicBezTo>
                  <a:pt x="0" y="6120"/>
                  <a:pt x="2970" y="3193"/>
                  <a:pt x="6615" y="3193"/>
                </a:cubicBezTo>
                <a:lnTo>
                  <a:pt x="26325" y="3193"/>
                </a:lnTo>
                <a:cubicBezTo>
                  <a:pt x="29970" y="3193"/>
                  <a:pt x="32940" y="6120"/>
                  <a:pt x="32940" y="9712"/>
                </a:cubicBezTo>
                <a:lnTo>
                  <a:pt x="32940" y="13837"/>
                </a:lnTo>
                <a:cubicBezTo>
                  <a:pt x="39555" y="5455"/>
                  <a:pt x="50355" y="0"/>
                  <a:pt x="62505" y="0"/>
                </a:cubicBezTo>
                <a:cubicBezTo>
                  <a:pt x="80595" y="0"/>
                  <a:pt x="98685" y="12905"/>
                  <a:pt x="98685" y="38849"/>
                </a:cubicBezTo>
                <a:close/>
              </a:path>
            </a:pathLst>
          </a:custGeom>
          <a:solidFill>
            <a:srgbClr val="14336A"/>
          </a:solidFill>
          <a:ln w="0" cap="flat">
            <a:noFill/>
            <a:prstDash val="solid"/>
            <a:miter/>
          </a:ln>
        </p:spPr>
        <p:txBody>
          <a:bodyPr rtlCol="0" anchor="ctr"/>
          <a:lstStyle/>
          <a:p>
            <a:endParaRPr lang="en-GB"/>
          </a:p>
        </p:txBody>
      </p:sp>
      <p:cxnSp>
        <p:nvCxnSpPr>
          <p:cNvPr id="160" name="Straight Connector 159">
            <a:extLst>
              <a:ext uri="{FF2B5EF4-FFF2-40B4-BE49-F238E27FC236}">
                <a16:creationId xmlns:a16="http://schemas.microsoft.com/office/drawing/2014/main" id="{F703A58F-24CA-8217-8F5B-A871B62CF6BD}"/>
              </a:ext>
            </a:extLst>
          </p:cNvPr>
          <p:cNvCxnSpPr>
            <a:cxnSpLocks/>
          </p:cNvCxnSpPr>
          <p:nvPr userDrawn="1"/>
        </p:nvCxnSpPr>
        <p:spPr>
          <a:xfrm flipH="1">
            <a:off x="3443387" y="2457517"/>
            <a:ext cx="50845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53A1198-A615-326E-7EFA-15A8ADC69091}"/>
              </a:ext>
            </a:extLst>
          </p:cNvPr>
          <p:cNvCxnSpPr>
            <a:cxnSpLocks/>
          </p:cNvCxnSpPr>
          <p:nvPr userDrawn="1"/>
        </p:nvCxnSpPr>
        <p:spPr>
          <a:xfrm flipH="1">
            <a:off x="3443387" y="3270317"/>
            <a:ext cx="50845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65319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0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9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80706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38" name="Slide Number Placeholder 237">
            <a:extLst>
              <a:ext uri="{FF2B5EF4-FFF2-40B4-BE49-F238E27FC236}">
                <a16:creationId xmlns:a16="http://schemas.microsoft.com/office/drawing/2014/main" id="{D05E4AC1-35A5-4B9A-30C7-6A351C4EB165}"/>
              </a:ext>
            </a:extLst>
          </p:cNvPr>
          <p:cNvSpPr>
            <a:spLocks noGrp="1"/>
          </p:cNvSpPr>
          <p:nvPr>
            <p:ph type="sldNum" sz="quarter" idx="13"/>
          </p:nvPr>
        </p:nvSpPr>
        <p:spPr/>
        <p:txBody>
          <a:bodyPr/>
          <a:lstStyle/>
          <a:p>
            <a:fld id="{33DC2AB1-3121-DC42-81EB-8FDD8A73E93A}" type="slidenum">
              <a:rPr lang="en-GB"/>
              <a:pPr/>
              <a:t>‹#›</a:t>
            </a:fld>
            <a:endParaRPr lang="en-GB"/>
          </a:p>
        </p:txBody>
      </p:sp>
      <p:sp>
        <p:nvSpPr>
          <p:cNvPr id="2" name="Freeform 1">
            <a:extLst>
              <a:ext uri="{FF2B5EF4-FFF2-40B4-BE49-F238E27FC236}">
                <a16:creationId xmlns:a16="http://schemas.microsoft.com/office/drawing/2014/main" id="{9D85492E-3CBD-A27B-E74A-365554DC429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3" name="Graphic 4">
            <a:extLst>
              <a:ext uri="{FF2B5EF4-FFF2-40B4-BE49-F238E27FC236}">
                <a16:creationId xmlns:a16="http://schemas.microsoft.com/office/drawing/2014/main" id="{F61E0188-076E-ABD1-3DA6-39D6CD0C4A33}"/>
              </a:ext>
            </a:extLst>
          </p:cNvPr>
          <p:cNvGrpSpPr>
            <a:grpSpLocks noChangeAspect="1"/>
          </p:cNvGrpSpPr>
          <p:nvPr userDrawn="1"/>
        </p:nvGrpSpPr>
        <p:grpSpPr>
          <a:xfrm>
            <a:off x="540000" y="4632363"/>
            <a:ext cx="2787779" cy="234000"/>
            <a:chOff x="638302" y="6272366"/>
            <a:chExt cx="3044222" cy="255525"/>
          </a:xfrm>
        </p:grpSpPr>
        <p:sp>
          <p:nvSpPr>
            <p:cNvPr id="4" name="Freeform 3">
              <a:extLst>
                <a:ext uri="{FF2B5EF4-FFF2-40B4-BE49-F238E27FC236}">
                  <a16:creationId xmlns:a16="http://schemas.microsoft.com/office/drawing/2014/main" id="{041CDC4D-00BB-EDDA-3778-9D15F580A2C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B30E3737-CF8A-4276-9F85-375D480592C7}"/>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F4359590-CC89-B7B1-9F66-1BBCB5A99634}"/>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3FF14D98-5660-E3C0-8ADF-50BBACF192E9}"/>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D767DD7-3EB7-520D-F133-29E674815E2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98EC0C02-644F-AAD9-66F2-71A9D2302AAE}"/>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C70637CB-C307-DA21-3C29-6581456DBE6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94A20596-437C-2FED-2BA2-E9C6C5A6BC20}"/>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393C2DA3-532F-6CA1-1343-0B5199EE1C4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B8C587F-642D-872C-9015-E7759351189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2206A853-0AB4-B49A-AA4A-7D6ABE1E02D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D3495625-2246-C1F4-358E-F37DFBEAC54D}"/>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176834FD-34EC-BEAB-9B48-42820CC3ABE4}"/>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20275FC6-E585-4D69-4590-B83FCC6148AE}"/>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5B2FD3B-4D55-9D23-0D14-CF9F3A616C5A}"/>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8ACD225-8CD2-2608-F5A6-8D8FFFD39977}"/>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D34974E3-E73C-C6D8-115A-1910FD82D025}"/>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415E0929-A10A-8721-E072-63138E777537}"/>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D3904C4D-F459-36CE-CBDE-F3889CAF880B}"/>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8B5FB28E-E1C9-3867-DEDC-BE2365EFEC1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F5000BAF-C1FF-2E2C-B2B3-455BBD0C33F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AF1718D-EBF1-C3FE-3FDE-FD0664E53812}"/>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4DB2603-FB17-37BB-81F0-8CCACEBEF143}"/>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3D5F66DF-A3B7-83AB-1999-3FE71FB12AE3}"/>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96DB3EB5-5DBF-857C-4BBE-0B64C3A49465}"/>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336EBB4D-4000-B63B-9ECA-0B1306ABD452}"/>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E04A29CF-ACC1-73C7-B586-9BC539464193}"/>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150BD12D-3F75-6A4B-F671-A8745DFE96DB}"/>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14DA9F68-F941-07D7-A037-7D29BAF48863}"/>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82AC31EF-40F9-9F88-9D62-BB38FBC2183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42FDAC8B-A66F-9ECF-DA4E-5A2F742E4EB9}"/>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3FD341EC-8320-4E05-E643-7264A789292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A5EE3B4-34B9-EC5A-2AE3-4FEE265FCFCE}"/>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03C269CA-0453-40C9-0A4E-3C8E17234181}"/>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4D03CF77-3A6E-7854-BA39-1BF79C3A41A8}"/>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5BB43D9-E50B-A7CC-53C2-F0C87AA063A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AC1AD045-745D-6A3A-748F-1742D82A7410}"/>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047DD6BB-FED5-3E2D-5189-1C1B9561194B}"/>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9680F071-B21F-833E-28B5-CF37AC334793}"/>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76C2B29A-4218-F921-D719-5810486B7681}"/>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906F9D67-6CDB-2656-A569-9F76E5D80E8E}"/>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F7CB7426-FE85-F1D0-CE0B-868F7C65B1B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7795CE36-A650-6A26-BF96-70DEDB7141CE}"/>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4C26EC2E-9DE2-A3EF-44BF-FE795C4B8D47}"/>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94996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lines title + 1 Column">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4999"/>
            <a:ext cx="8070600" cy="757029"/>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930400"/>
            <a:ext cx="8070600" cy="2283139"/>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1258022"/>
            <a:ext cx="8070600" cy="369332"/>
          </a:xfrm>
        </p:spPr>
        <p:txBody>
          <a:bodyPr>
            <a:noAutofit/>
          </a:bodyPr>
          <a:lstStyle>
            <a:lvl1pPr marL="0" indent="0">
              <a:buNone/>
              <a:defRPr sz="1400"/>
            </a:lvl1pPr>
          </a:lstStyle>
          <a:p>
            <a:pPr lvl="0"/>
            <a:r>
              <a:rPr lang="en-GB"/>
              <a:t>Click to edit subtitle</a:t>
            </a:r>
          </a:p>
        </p:txBody>
      </p:sp>
      <p:sp>
        <p:nvSpPr>
          <p:cNvPr id="3" name="Slide Number Placeholder 2">
            <a:extLst>
              <a:ext uri="{FF2B5EF4-FFF2-40B4-BE49-F238E27FC236}">
                <a16:creationId xmlns:a16="http://schemas.microsoft.com/office/drawing/2014/main" id="{1304D07A-5042-64DE-8C43-15F1D74FD2B6}"/>
              </a:ext>
            </a:extLst>
          </p:cNvPr>
          <p:cNvSpPr>
            <a:spLocks noGrp="1"/>
          </p:cNvSpPr>
          <p:nvPr>
            <p:ph type="sldNum" sz="quarter" idx="13"/>
          </p:nvPr>
        </p:nvSpPr>
        <p:spPr/>
        <p:txBody>
          <a:bodyPr/>
          <a:lstStyle/>
          <a:p>
            <a:fld id="{33DC2AB1-3121-DC42-81EB-8FDD8A73E93A}" type="slidenum">
              <a:rPr lang="en-GB"/>
              <a:pPr/>
              <a:t>‹#›</a:t>
            </a:fld>
            <a:endParaRPr lang="en-GB"/>
          </a:p>
        </p:txBody>
      </p:sp>
      <p:sp>
        <p:nvSpPr>
          <p:cNvPr id="2" name="Freeform 1">
            <a:extLst>
              <a:ext uri="{FF2B5EF4-FFF2-40B4-BE49-F238E27FC236}">
                <a16:creationId xmlns:a16="http://schemas.microsoft.com/office/drawing/2014/main" id="{6FF300D3-06AC-96E7-9E8B-DB46AF6EDE3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28E21664-BE6A-1119-ABF9-B635E718CF6F}"/>
              </a:ext>
            </a:extLst>
          </p:cNvPr>
          <p:cNvGrpSpPr>
            <a:grpSpLocks noChangeAspect="1"/>
          </p:cNvGrpSpPr>
          <p:nvPr userDrawn="1"/>
        </p:nvGrpSpPr>
        <p:grpSpPr>
          <a:xfrm>
            <a:off x="540000" y="4632363"/>
            <a:ext cx="2787779" cy="234000"/>
            <a:chOff x="638302" y="6272366"/>
            <a:chExt cx="3044222" cy="255525"/>
          </a:xfrm>
        </p:grpSpPr>
        <p:sp>
          <p:nvSpPr>
            <p:cNvPr id="5" name="Freeform 4">
              <a:extLst>
                <a:ext uri="{FF2B5EF4-FFF2-40B4-BE49-F238E27FC236}">
                  <a16:creationId xmlns:a16="http://schemas.microsoft.com/office/drawing/2014/main" id="{160B72DF-974E-936E-A603-63FAAEE832B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BE72C67F-5008-94A0-4A40-D88116996470}"/>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45C55FFC-129C-D9B3-FDAD-E7AD4ED4043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203A7CF3-42FC-E4EE-C35F-399684C23A2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FD46045D-300D-060F-AF2B-93DE0C1D3FAA}"/>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A047F995-0687-B894-EFA2-C684D99AB3C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57E056FD-30F7-4747-52F7-AE951A94AE7B}"/>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55226FE-9B75-675E-E3D0-F64DCF2F5FA2}"/>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55E55F1E-833C-1CB6-DCF0-966580750FA2}"/>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5A5F03B8-FF99-5D15-90B4-54C33D026FA8}"/>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4734FFA8-B86E-727E-5D69-D620D95D5CA3}"/>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354C27B0-EC79-BEBF-A5DC-50E47E1365EF}"/>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DD534792-DAFE-71D9-0A5E-F1CBA2960D24}"/>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BBA423BF-C85D-2E45-F921-E23126961BB0}"/>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C7A1A31-8C75-AF1C-5922-4F2176178FB2}"/>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A20D91C8-A74D-0429-8C5A-8A81E6BDD5E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AA0FF65C-1DF9-425A-D999-EABCFEBFA828}"/>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F62D6F42-414A-48A6-A9CB-D9E269C2993C}"/>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D30AF619-F910-1A9A-7950-96A178177E5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CC063F3F-4AB7-226B-9C09-886800291A08}"/>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C66B0545-BE8E-21FC-CA4C-280FFBE92C59}"/>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5CD65B8-4EF5-DE29-B553-E412F9B27B11}"/>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C9FFC0FA-1E1B-80BF-4148-8D3EC36CDD7A}"/>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B0B1469C-22CE-58DF-0AAD-AFEF64ED78E5}"/>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86CFB9C-C080-D22F-1FFA-41E63774A496}"/>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D3D48D5-4B3F-3E1B-5645-49FFCF9685F1}"/>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FC988487-F242-7F5B-6ED0-999DB168D4D3}"/>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67C86822-8D66-21D7-B96B-ECA6464F9F8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64A72D8-8FC3-86AC-2335-01057207FEE4}"/>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240C0A15-06D7-CC5A-ED63-1D9C472CEB1F}"/>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97A3CDB9-8DF0-DAA7-B847-A73E95585096}"/>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77CE3F7A-C4A3-337E-772F-1EDF9FD6A4DC}"/>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DDA894BF-6FB4-2C07-31DD-E51F95C2DC2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D4B67829-6CC6-497E-A774-7ADDE8E1507F}"/>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4C21B89-9DC8-D916-61B7-7560718EC6ED}"/>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5364A5E3-8012-20E4-1639-4545C0879ED4}"/>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50AC4BA3-34B3-3CD2-B65F-6D273BFD32A7}"/>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96F0DC6C-BDBA-EAA5-F6BF-10D3F279BA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6DDC6F69-7028-86E5-6316-56FE689D3BFA}"/>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C9A0B1FD-A84E-A614-8F81-B7F2F5E6C1D5}"/>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2F5D443E-466E-73EA-62AA-25A752F0D7E5}"/>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52040355-1423-9E93-4CA0-1B4962B29E36}"/>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B2E17B2-4067-2D7D-A00E-6D9EFCCEBAD4}"/>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A9B05709-4EB8-EC7D-5021-364F461D4B7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423752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Subtitl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3" name="Slide Number Placeholder 2">
            <a:extLst>
              <a:ext uri="{FF2B5EF4-FFF2-40B4-BE49-F238E27FC236}">
                <a16:creationId xmlns:a16="http://schemas.microsoft.com/office/drawing/2014/main" id="{A42B1B80-8BF9-0DC2-28D1-0A7CC170DF69}"/>
              </a:ext>
            </a:extLst>
          </p:cNvPr>
          <p:cNvSpPr>
            <a:spLocks noGrp="1"/>
          </p:cNvSpPr>
          <p:nvPr>
            <p:ph type="sldNum" sz="quarter" idx="13"/>
          </p:nvPr>
        </p:nvSpPr>
        <p:spPr/>
        <p:txBody>
          <a:bodyPr/>
          <a:lstStyle/>
          <a:p>
            <a:fld id="{33DC2AB1-3121-DC42-81EB-8FDD8A73E93A}" type="slidenum">
              <a:rPr lang="en-GB"/>
              <a:pPr/>
              <a:t>‹#›</a:t>
            </a:fld>
            <a:endParaRPr lang="en-GB"/>
          </a:p>
        </p:txBody>
      </p:sp>
      <p:sp>
        <p:nvSpPr>
          <p:cNvPr id="2" name="Freeform 1">
            <a:extLst>
              <a:ext uri="{FF2B5EF4-FFF2-40B4-BE49-F238E27FC236}">
                <a16:creationId xmlns:a16="http://schemas.microsoft.com/office/drawing/2014/main" id="{A5FEBAC4-88DA-FC9F-6BE7-582EA0A1BE7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3496B2F8-6A93-8D21-A2DA-E228BD189B3F}"/>
              </a:ext>
            </a:extLst>
          </p:cNvPr>
          <p:cNvGrpSpPr>
            <a:grpSpLocks noChangeAspect="1"/>
          </p:cNvGrpSpPr>
          <p:nvPr userDrawn="1"/>
        </p:nvGrpSpPr>
        <p:grpSpPr>
          <a:xfrm>
            <a:off x="540000" y="4632363"/>
            <a:ext cx="2787779" cy="234000"/>
            <a:chOff x="638302" y="6272366"/>
            <a:chExt cx="3044222" cy="255525"/>
          </a:xfrm>
        </p:grpSpPr>
        <p:sp>
          <p:nvSpPr>
            <p:cNvPr id="5" name="Freeform 4">
              <a:extLst>
                <a:ext uri="{FF2B5EF4-FFF2-40B4-BE49-F238E27FC236}">
                  <a16:creationId xmlns:a16="http://schemas.microsoft.com/office/drawing/2014/main" id="{3595A611-D967-CE14-17D9-6E73802DED3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910FF167-3D04-4F72-6B75-36929DBF8E3D}"/>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522B8366-6F2A-2526-71F9-C06915133761}"/>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E1C16627-259D-5036-90E6-5804258940F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11E8174F-7D6A-7E8A-6277-45609BD0910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F830BA13-FE4E-D1FD-092B-C0E0DF19E3E8}"/>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813CB25E-5165-947C-06E3-AD37E929037B}"/>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E9F479B2-1846-8302-86B1-3A5750C6735C}"/>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5EC16E9-40FF-D7F0-E474-D197C2C87B2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081B8032-D2F9-0C3F-0CF8-79F96E2DDB37}"/>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EF9461B1-F067-5671-B1D0-3DD628BF3E32}"/>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69932B57-BBFE-C46B-17D4-3C697B64A5F9}"/>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8C8E5D1D-2EEC-19A4-DFFB-85E4D6E70775}"/>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925966C-43A9-1DA0-D3D8-3EF0BA352EF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FDE059A0-49A7-1C56-D248-6349AEC0ECC9}"/>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D98EA9D3-48AC-0ADF-C778-CAAF85F1F74F}"/>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E1965400-C5A8-2E0A-18CC-D94F1323DFC9}"/>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B4BA6345-4B67-BB17-E152-8D9CADDEA352}"/>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AE01C4B9-D3A0-EA12-23C9-24FB8FCFCCB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2FD8F0A8-2AFC-3A4E-8F50-D19DB109C723}"/>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D81B0D04-DA2A-65E5-FB38-90FEA996384A}"/>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80CDAE28-9DE5-5449-AC87-AEBB827DF612}"/>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E9B08B0B-0B41-9594-F657-E546DBCB758F}"/>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5B85DB29-AB15-08B9-E04B-6763D81F584B}"/>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A474C2A5-089F-835A-1363-E8134404677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72130504-66CE-02A9-D350-98E0F6BEB13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57517A64-DB88-721E-B5EC-DA611B71C242}"/>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D272A52-5514-1CA6-C0A0-52BB9D102AD7}"/>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85F6366A-5D61-0D1C-7B67-1E5BA23BD00C}"/>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C479E708-003E-D3CD-3D9C-D5C8B5CFC2E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CDE9B5F8-2A40-AEE0-723D-E86D1747295B}"/>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B5C68A3-FF63-9860-F26A-5EE24921F7D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8B005B5D-ABA8-7F13-3026-5FFF242F521C}"/>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E10870B6-75A5-F43A-6431-55716A4EF23E}"/>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4AFA86CA-1B81-206F-79F4-9228FC97BFFA}"/>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8CEABDDE-C466-F7AD-3C80-9122D4AEE0E2}"/>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1E9EA99B-B24D-BBC8-8A67-30B5C8114FA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4943E5C6-2A7C-94C0-623B-B1EE4018EE66}"/>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81EEDC94-FFC8-CB8D-4E57-E86955ABDEFE}"/>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A7106F8-812C-6745-1ED3-918B42320002}"/>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42244B34-9286-E3D2-6E7F-0706D6D945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6742CC96-FDCF-06D1-7EF0-96F7DA7E0EE7}"/>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4677D6F5-0627-0F15-573E-55DDBEFF1C4E}"/>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5788BE6D-B8FC-98BB-58AA-4146FA11273A}"/>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77024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left">
    <p:bg>
      <p:bgPr>
        <a:solidFill>
          <a:schemeClr val="bg1"/>
        </a:solid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667754FC-2D3B-5DDE-7CC3-F1276402D3C4}"/>
              </a:ext>
            </a:extLst>
          </p:cNvPr>
          <p:cNvSpPr>
            <a:spLocks noGrp="1"/>
          </p:cNvSpPr>
          <p:nvPr>
            <p:ph type="pic" sz="quarter" idx="13" hasCustomPrompt="1"/>
          </p:nvPr>
        </p:nvSpPr>
        <p:spPr>
          <a:xfrm>
            <a:off x="-1" y="-1"/>
            <a:ext cx="3600000" cy="4351335"/>
          </a:xfrm>
          <a:prstGeom prst="rect">
            <a:avLst/>
          </a:prstGeom>
          <a:solidFill>
            <a:schemeClr val="bg2"/>
          </a:solidFill>
        </p:spPr>
        <p:txBody>
          <a:bodyPr anchor="ctr">
            <a:normAutofit/>
          </a:bodyPr>
          <a:lstStyle>
            <a:lvl1pPr marL="0" indent="0" algn="ctr">
              <a:buNone/>
              <a:defRPr sz="1200">
                <a:solidFill>
                  <a:schemeClr val="accent1"/>
                </a:solidFill>
              </a:defRPr>
            </a:lvl1pPr>
          </a:lstStyle>
          <a:p>
            <a:r>
              <a:rPr lang="en-US" dirty="0"/>
              <a:t>Click to insert picture</a:t>
            </a:r>
          </a:p>
        </p:txBody>
      </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4114800" y="405000"/>
            <a:ext cx="4495801"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4114800" y="1065796"/>
            <a:ext cx="4495801" cy="3147743"/>
          </a:xfrm>
        </p:spPr>
        <p:txBody>
          <a:bodyPr>
            <a:noAutofit/>
          </a:bodyPr>
          <a:lstStyle>
            <a:lvl1pPr marL="126000" indent="-126000">
              <a:defRPr/>
            </a:lvl1pPr>
            <a:lvl2pPr marL="252000" indent="-126000">
              <a:defRPr/>
            </a:lvl2pPr>
            <a:lvl3pPr marL="378000" indent="-126000">
              <a:defRPr/>
            </a:lvl3pPr>
            <a:lvl4pPr marL="504000" indent="-126000">
              <a:defRPr/>
            </a:lvl4pPr>
            <a:lvl5pPr marL="630000" indent="-126000">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grpSp>
        <p:nvGrpSpPr>
          <p:cNvPr id="47" name="Graphic 4">
            <a:extLst>
              <a:ext uri="{FF2B5EF4-FFF2-40B4-BE49-F238E27FC236}">
                <a16:creationId xmlns:a16="http://schemas.microsoft.com/office/drawing/2014/main" id="{7764F58A-CDBB-B01A-7692-DC58CEA0E5FC}"/>
              </a:ext>
            </a:extLst>
          </p:cNvPr>
          <p:cNvGrpSpPr>
            <a:grpSpLocks noChangeAspect="1"/>
          </p:cNvGrpSpPr>
          <p:nvPr/>
        </p:nvGrpSpPr>
        <p:grpSpPr>
          <a:xfrm>
            <a:off x="540000" y="4632363"/>
            <a:ext cx="2787779" cy="234000"/>
            <a:chOff x="638302" y="6272366"/>
            <a:chExt cx="3044222" cy="255525"/>
          </a:xfrm>
        </p:grpSpPr>
        <p:sp>
          <p:nvSpPr>
            <p:cNvPr id="144" name="Freeform 143">
              <a:extLst>
                <a:ext uri="{FF2B5EF4-FFF2-40B4-BE49-F238E27FC236}">
                  <a16:creationId xmlns:a16="http://schemas.microsoft.com/office/drawing/2014/main" id="{FC85296C-3641-0DBE-BB2E-0B52CF067094}"/>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5" name="Freeform 144">
              <a:extLst>
                <a:ext uri="{FF2B5EF4-FFF2-40B4-BE49-F238E27FC236}">
                  <a16:creationId xmlns:a16="http://schemas.microsoft.com/office/drawing/2014/main" id="{FD7F7730-CDDF-62A6-B1AB-183231A4400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46" name="Freeform 145">
              <a:extLst>
                <a:ext uri="{FF2B5EF4-FFF2-40B4-BE49-F238E27FC236}">
                  <a16:creationId xmlns:a16="http://schemas.microsoft.com/office/drawing/2014/main" id="{336603F5-DCCC-94DD-9D06-8DA8EEA2C017}"/>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47" name="Freeform 146">
              <a:extLst>
                <a:ext uri="{FF2B5EF4-FFF2-40B4-BE49-F238E27FC236}">
                  <a16:creationId xmlns:a16="http://schemas.microsoft.com/office/drawing/2014/main" id="{574216C8-AA62-72F9-663F-DE58A7FF500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9" name="Freeform 148">
              <a:extLst>
                <a:ext uri="{FF2B5EF4-FFF2-40B4-BE49-F238E27FC236}">
                  <a16:creationId xmlns:a16="http://schemas.microsoft.com/office/drawing/2014/main" id="{933701F2-CA42-DF3A-EE14-92A33773912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0" name="Freeform 149">
              <a:extLst>
                <a:ext uri="{FF2B5EF4-FFF2-40B4-BE49-F238E27FC236}">
                  <a16:creationId xmlns:a16="http://schemas.microsoft.com/office/drawing/2014/main" id="{80212ED4-46C3-9E4F-3757-910E2D50DF79}"/>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1" name="Freeform 150">
              <a:extLst>
                <a:ext uri="{FF2B5EF4-FFF2-40B4-BE49-F238E27FC236}">
                  <a16:creationId xmlns:a16="http://schemas.microsoft.com/office/drawing/2014/main" id="{BC66A2F7-8DFB-4830-0E19-428661D9DB2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2" name="Freeform 151">
              <a:extLst>
                <a:ext uri="{FF2B5EF4-FFF2-40B4-BE49-F238E27FC236}">
                  <a16:creationId xmlns:a16="http://schemas.microsoft.com/office/drawing/2014/main" id="{1FF9B61D-D7FD-E88B-30EE-0847FCE409E1}"/>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3" name="Freeform 152">
              <a:extLst>
                <a:ext uri="{FF2B5EF4-FFF2-40B4-BE49-F238E27FC236}">
                  <a16:creationId xmlns:a16="http://schemas.microsoft.com/office/drawing/2014/main" id="{D77D7C04-91E3-2613-9535-8B32950A471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4" name="Freeform 153">
              <a:extLst>
                <a:ext uri="{FF2B5EF4-FFF2-40B4-BE49-F238E27FC236}">
                  <a16:creationId xmlns:a16="http://schemas.microsoft.com/office/drawing/2014/main" id="{C42F0087-E529-2103-BA0F-2622ECB773C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5" name="Freeform 154">
              <a:extLst>
                <a:ext uri="{FF2B5EF4-FFF2-40B4-BE49-F238E27FC236}">
                  <a16:creationId xmlns:a16="http://schemas.microsoft.com/office/drawing/2014/main" id="{67EC890F-EACA-10B3-232F-C5508ECD8870}"/>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6" name="Freeform 155">
              <a:extLst>
                <a:ext uri="{FF2B5EF4-FFF2-40B4-BE49-F238E27FC236}">
                  <a16:creationId xmlns:a16="http://schemas.microsoft.com/office/drawing/2014/main" id="{5A8E9892-DF0E-1BF1-1D3C-858D7AEE3DE1}"/>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57" name="Freeform 156">
              <a:extLst>
                <a:ext uri="{FF2B5EF4-FFF2-40B4-BE49-F238E27FC236}">
                  <a16:creationId xmlns:a16="http://schemas.microsoft.com/office/drawing/2014/main" id="{7F92F442-AE60-0A82-9E2F-143763D5B0A3}"/>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58" name="Freeform 157">
              <a:extLst>
                <a:ext uri="{FF2B5EF4-FFF2-40B4-BE49-F238E27FC236}">
                  <a16:creationId xmlns:a16="http://schemas.microsoft.com/office/drawing/2014/main" id="{B2925D5D-DD61-5409-B1FA-843E0B6D759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59" name="Freeform 158">
              <a:extLst>
                <a:ext uri="{FF2B5EF4-FFF2-40B4-BE49-F238E27FC236}">
                  <a16:creationId xmlns:a16="http://schemas.microsoft.com/office/drawing/2014/main" id="{D531A82E-2647-4E36-51B6-A13689A0ABD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60" name="Freeform 159">
              <a:extLst>
                <a:ext uri="{FF2B5EF4-FFF2-40B4-BE49-F238E27FC236}">
                  <a16:creationId xmlns:a16="http://schemas.microsoft.com/office/drawing/2014/main" id="{72F00041-B9B1-56DF-0AA5-3702CA4FBE2D}"/>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61" name="Freeform 160">
              <a:extLst>
                <a:ext uri="{FF2B5EF4-FFF2-40B4-BE49-F238E27FC236}">
                  <a16:creationId xmlns:a16="http://schemas.microsoft.com/office/drawing/2014/main" id="{A257976F-AA57-7258-003E-6D2BDD6840C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62" name="Freeform 161">
              <a:extLst>
                <a:ext uri="{FF2B5EF4-FFF2-40B4-BE49-F238E27FC236}">
                  <a16:creationId xmlns:a16="http://schemas.microsoft.com/office/drawing/2014/main" id="{6EE4C0B0-E66E-3595-929B-508ED2393BDA}"/>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63" name="Freeform 162">
              <a:extLst>
                <a:ext uri="{FF2B5EF4-FFF2-40B4-BE49-F238E27FC236}">
                  <a16:creationId xmlns:a16="http://schemas.microsoft.com/office/drawing/2014/main" id="{1ACBD0FE-567D-64DF-9511-23060D55BDCC}"/>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4" name="Freeform 163">
              <a:extLst>
                <a:ext uri="{FF2B5EF4-FFF2-40B4-BE49-F238E27FC236}">
                  <a16:creationId xmlns:a16="http://schemas.microsoft.com/office/drawing/2014/main" id="{63DA2613-1CE2-23AC-41CA-FBEBD8EE404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65" name="Freeform 164">
              <a:extLst>
                <a:ext uri="{FF2B5EF4-FFF2-40B4-BE49-F238E27FC236}">
                  <a16:creationId xmlns:a16="http://schemas.microsoft.com/office/drawing/2014/main" id="{7A763EDE-79A7-3BB4-F8BD-97F83D5DE75B}"/>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66" name="Freeform 165">
              <a:extLst>
                <a:ext uri="{FF2B5EF4-FFF2-40B4-BE49-F238E27FC236}">
                  <a16:creationId xmlns:a16="http://schemas.microsoft.com/office/drawing/2014/main" id="{401EE7E1-945A-AC86-F67B-0E62BA2303E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67" name="Freeform 166">
              <a:extLst>
                <a:ext uri="{FF2B5EF4-FFF2-40B4-BE49-F238E27FC236}">
                  <a16:creationId xmlns:a16="http://schemas.microsoft.com/office/drawing/2014/main" id="{38B10012-CB27-16A4-8B33-3CCBAC42EE0E}"/>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8" name="Freeform 167">
              <a:extLst>
                <a:ext uri="{FF2B5EF4-FFF2-40B4-BE49-F238E27FC236}">
                  <a16:creationId xmlns:a16="http://schemas.microsoft.com/office/drawing/2014/main" id="{4F24907A-FC7A-17BB-1061-69B16DE85554}"/>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69" name="Freeform 168">
              <a:extLst>
                <a:ext uri="{FF2B5EF4-FFF2-40B4-BE49-F238E27FC236}">
                  <a16:creationId xmlns:a16="http://schemas.microsoft.com/office/drawing/2014/main" id="{342658AB-2256-FBC3-E40E-40FFAF9A64D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70" name="Freeform 169">
              <a:extLst>
                <a:ext uri="{FF2B5EF4-FFF2-40B4-BE49-F238E27FC236}">
                  <a16:creationId xmlns:a16="http://schemas.microsoft.com/office/drawing/2014/main" id="{3DF60BF0-388D-E735-FF02-CB1873958AA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71" name="Freeform 170">
              <a:extLst>
                <a:ext uri="{FF2B5EF4-FFF2-40B4-BE49-F238E27FC236}">
                  <a16:creationId xmlns:a16="http://schemas.microsoft.com/office/drawing/2014/main" id="{FE5DB8EC-AFCF-F2F2-ACBD-A5E949B417F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72" name="Freeform 171">
              <a:extLst>
                <a:ext uri="{FF2B5EF4-FFF2-40B4-BE49-F238E27FC236}">
                  <a16:creationId xmlns:a16="http://schemas.microsoft.com/office/drawing/2014/main" id="{448B0EF7-ECB3-EDD4-1DE3-7BA0B7BF7831}"/>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73" name="Freeform 172">
              <a:extLst>
                <a:ext uri="{FF2B5EF4-FFF2-40B4-BE49-F238E27FC236}">
                  <a16:creationId xmlns:a16="http://schemas.microsoft.com/office/drawing/2014/main" id="{3DB9E795-6E3B-59BB-4699-73A346EA4C1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74" name="Freeform 173">
              <a:extLst>
                <a:ext uri="{FF2B5EF4-FFF2-40B4-BE49-F238E27FC236}">
                  <a16:creationId xmlns:a16="http://schemas.microsoft.com/office/drawing/2014/main" id="{9117AD87-0031-38CC-BE63-1092EC5A7A4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75" name="Freeform 174">
              <a:extLst>
                <a:ext uri="{FF2B5EF4-FFF2-40B4-BE49-F238E27FC236}">
                  <a16:creationId xmlns:a16="http://schemas.microsoft.com/office/drawing/2014/main" id="{4DE632F9-C0C7-30AB-E3C1-676B46F3698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6" name="Freeform 175">
              <a:extLst>
                <a:ext uri="{FF2B5EF4-FFF2-40B4-BE49-F238E27FC236}">
                  <a16:creationId xmlns:a16="http://schemas.microsoft.com/office/drawing/2014/main" id="{425D571C-C9E9-12AF-9D34-F764A07C29CD}"/>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7" name="Freeform 176">
              <a:extLst>
                <a:ext uri="{FF2B5EF4-FFF2-40B4-BE49-F238E27FC236}">
                  <a16:creationId xmlns:a16="http://schemas.microsoft.com/office/drawing/2014/main" id="{52BED73B-7644-14B3-E696-1027204B0646}"/>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78" name="Freeform 177">
              <a:extLst>
                <a:ext uri="{FF2B5EF4-FFF2-40B4-BE49-F238E27FC236}">
                  <a16:creationId xmlns:a16="http://schemas.microsoft.com/office/drawing/2014/main" id="{8CC9546F-716B-4B94-A524-8EA73FFEAE6D}"/>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79" name="Freeform 178">
              <a:extLst>
                <a:ext uri="{FF2B5EF4-FFF2-40B4-BE49-F238E27FC236}">
                  <a16:creationId xmlns:a16="http://schemas.microsoft.com/office/drawing/2014/main" id="{2ACB4540-01BC-7265-325E-21AA6C8B2EC0}"/>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80" name="Freeform 179">
              <a:extLst>
                <a:ext uri="{FF2B5EF4-FFF2-40B4-BE49-F238E27FC236}">
                  <a16:creationId xmlns:a16="http://schemas.microsoft.com/office/drawing/2014/main" id="{551D98BD-9B88-00D2-6D73-310BDA9E26C9}"/>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81" name="Freeform 180">
              <a:extLst>
                <a:ext uri="{FF2B5EF4-FFF2-40B4-BE49-F238E27FC236}">
                  <a16:creationId xmlns:a16="http://schemas.microsoft.com/office/drawing/2014/main" id="{A5EC1769-7E1A-974E-316C-AEC1EA803D7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82" name="Freeform 181">
              <a:extLst>
                <a:ext uri="{FF2B5EF4-FFF2-40B4-BE49-F238E27FC236}">
                  <a16:creationId xmlns:a16="http://schemas.microsoft.com/office/drawing/2014/main" id="{0B51E402-8CC6-5FA3-8AEB-5C440F54EE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83" name="Freeform 182">
              <a:extLst>
                <a:ext uri="{FF2B5EF4-FFF2-40B4-BE49-F238E27FC236}">
                  <a16:creationId xmlns:a16="http://schemas.microsoft.com/office/drawing/2014/main" id="{B2122445-E32E-AADC-4F43-04621BD8B47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4" name="Freeform 183">
              <a:extLst>
                <a:ext uri="{FF2B5EF4-FFF2-40B4-BE49-F238E27FC236}">
                  <a16:creationId xmlns:a16="http://schemas.microsoft.com/office/drawing/2014/main" id="{FA8483D1-339D-0C27-57F4-57C4DEA0252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5" name="Freeform 184">
              <a:extLst>
                <a:ext uri="{FF2B5EF4-FFF2-40B4-BE49-F238E27FC236}">
                  <a16:creationId xmlns:a16="http://schemas.microsoft.com/office/drawing/2014/main" id="{0EEBF29A-BC08-B45B-C50B-7540F76053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86" name="Freeform 185">
              <a:extLst>
                <a:ext uri="{FF2B5EF4-FFF2-40B4-BE49-F238E27FC236}">
                  <a16:creationId xmlns:a16="http://schemas.microsoft.com/office/drawing/2014/main" id="{A0092D7E-EAD3-9547-784E-8C4A5A359CD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87" name="Freeform 186">
              <a:extLst>
                <a:ext uri="{FF2B5EF4-FFF2-40B4-BE49-F238E27FC236}">
                  <a16:creationId xmlns:a16="http://schemas.microsoft.com/office/drawing/2014/main" id="{76B007A5-37E3-9E05-486B-8013F36304AF}"/>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88" name="Freeform 187">
              <a:extLst>
                <a:ext uri="{FF2B5EF4-FFF2-40B4-BE49-F238E27FC236}">
                  <a16:creationId xmlns:a16="http://schemas.microsoft.com/office/drawing/2014/main" id="{14EA54D4-0DF6-B4A1-5E2C-E557AEBF841F}"/>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3" name="Slide Number Placeholder 2">
            <a:extLst>
              <a:ext uri="{FF2B5EF4-FFF2-40B4-BE49-F238E27FC236}">
                <a16:creationId xmlns:a16="http://schemas.microsoft.com/office/drawing/2014/main" id="{AD1CD997-94AA-E579-10B8-5051D3DC11D1}"/>
              </a:ext>
            </a:extLst>
          </p:cNvPr>
          <p:cNvSpPr>
            <a:spLocks noGrp="1"/>
          </p:cNvSpPr>
          <p:nvPr>
            <p:ph type="sldNum" sz="quarter" idx="14"/>
          </p:nvPr>
        </p:nvSpPr>
        <p:spPr/>
        <p:txBody>
          <a:bodyPr/>
          <a:lstStyle/>
          <a:p>
            <a:fld id="{33DC2AB1-3121-DC42-81EB-8FDD8A73E93A}" type="slidenum">
              <a:rPr lang="en-GB"/>
              <a:pPr/>
              <a:t>‹#›</a:t>
            </a:fld>
            <a:endParaRPr lang="en-GB"/>
          </a:p>
        </p:txBody>
      </p:sp>
      <p:sp>
        <p:nvSpPr>
          <p:cNvPr id="4" name="Freeform 3">
            <a:extLst>
              <a:ext uri="{FF2B5EF4-FFF2-40B4-BE49-F238E27FC236}">
                <a16:creationId xmlns:a16="http://schemas.microsoft.com/office/drawing/2014/main" id="{CD906B70-1C08-742C-4BCD-2EA2FC912EA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312FB515-F5B3-2D3B-8FF4-243588B9F9D6}"/>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BFBFAEB4-065D-68F5-0142-EAA9956E4A45}"/>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11D49B90-21B6-D1E9-051C-8B13BD466ECE}"/>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A825BEAA-DC15-A893-549F-AB29FCF23055}"/>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2EF3920F-26CC-5A82-D39B-2F3B9FAFE153}"/>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1DDEE1A5-C657-3D5A-F855-0A82C7BE798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B6E90BC3-636C-0932-2D57-C7F46BAADC88}"/>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7AE966CC-89CB-43D5-872D-AC70E31FA72F}"/>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D0F71EF-92E8-2FAA-61F9-63DDDBA3252E}"/>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552AD3CD-D445-0159-B3B1-9F8E58FCF81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87300DB6-F233-CCCB-E20B-A8EC623728F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309F2ACE-598B-2249-E96E-8F6720E5ACF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1C4C7B46-08CA-0B56-C28E-663CC070510F}"/>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F4242BF1-8D10-088D-210A-0CC74F779AB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0D0A8A85-D61B-1B9D-BB61-B7A3E45BFD28}"/>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4B8E8F74-B71F-A3A5-5819-D76EF1A77C58}"/>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98BD919A-054F-F4EC-7DE8-727FF5C49490}"/>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87656121-BB5E-85D0-0A70-7228D6925CF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3FA85A0F-79F7-FBBC-9226-4D46745BD70C}"/>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5A5BECF1-5599-F498-336B-95A00D3AD81D}"/>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3B1A178-7082-D64D-5B0B-3003F073EF50}"/>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5981F15-1C14-B69A-019B-AD35355A54E4}"/>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238ED6B-EB59-E971-CD6E-D80287D14BC6}"/>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E58C0EE9-4C5D-6F6E-DC6C-00726069FFB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B7AD4592-947C-9875-13C3-7C6E67E7911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ADD203A-92A8-2E2F-8F8A-6876C574FE26}"/>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7FAEAEFC-8CA0-6B97-8884-52C272F8868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4DF05A78-151C-1A30-8A19-664A34D892A7}"/>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EE20520F-0E8F-A6F3-6613-A33391CD83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E211A23C-E53D-0153-36B7-72C88D270CA8}"/>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904654CD-F6D3-1743-B04C-26AA0C69015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0FCEB0A8-9E1F-7009-A714-F564CA94B602}"/>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C0735822-2EB6-3856-85E7-DA26855D8472}"/>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8A11344C-A4F7-A0B5-6973-52551DE0BC2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18B6D291-3E8B-F8DD-398B-5CF9073A9408}"/>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2FA7E016-C34F-74A2-D7EF-8EBA9AC295E6}"/>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BFB4E383-C92E-99DE-F691-827B20132392}"/>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0368279B-181A-59B9-9922-0A3A316B0D45}"/>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6B6040D6-8A16-5CE4-268D-C96B40E766F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87222C10-DC39-3AB8-2EDE-B0702DE48E8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733BF6C7-CA90-75F9-9E96-34BCFBD48CF5}"/>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2EA09037-8FEE-11F3-0782-ECB188E55140}"/>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178CFCC3-2673-6D86-8A1E-01C9F5132FFD}"/>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D49C48D3-1057-AFF6-C75D-7585AF214602}"/>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8DEFC6E9-2E7C-E787-E7EB-636A975C4888}"/>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425930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right">
    <p:bg>
      <p:bgPr>
        <a:solidFill>
          <a:schemeClr val="bg1"/>
        </a:solid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667754FC-2D3B-5DDE-7CC3-F1276402D3C4}"/>
              </a:ext>
            </a:extLst>
          </p:cNvPr>
          <p:cNvSpPr>
            <a:spLocks noGrp="1"/>
          </p:cNvSpPr>
          <p:nvPr>
            <p:ph type="pic" sz="quarter" idx="13" hasCustomPrompt="1"/>
          </p:nvPr>
        </p:nvSpPr>
        <p:spPr>
          <a:xfrm>
            <a:off x="5544000" y="-1"/>
            <a:ext cx="3600000" cy="4351335"/>
          </a:xfrm>
          <a:prstGeom prst="rect">
            <a:avLst/>
          </a:prstGeom>
          <a:solidFill>
            <a:schemeClr val="bg2"/>
          </a:solidFill>
        </p:spPr>
        <p:txBody>
          <a:bodyPr anchor="ctr">
            <a:normAutofit/>
          </a:bodyPr>
          <a:lstStyle>
            <a:lvl1pPr marL="0" indent="0" algn="ctr">
              <a:buNone/>
              <a:defRPr sz="1200">
                <a:solidFill>
                  <a:schemeClr val="accent1"/>
                </a:solidFill>
              </a:defRPr>
            </a:lvl1pPr>
          </a:lstStyle>
          <a:p>
            <a:r>
              <a:rPr lang="en-US" dirty="0"/>
              <a:t>Click to insert picture</a:t>
            </a:r>
          </a:p>
        </p:txBody>
      </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0" y="405000"/>
            <a:ext cx="4495801"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540000" y="1065796"/>
            <a:ext cx="4495801" cy="3147743"/>
          </a:xfrm>
        </p:spPr>
        <p:txBody>
          <a:bodyPr>
            <a:no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grpSp>
        <p:nvGrpSpPr>
          <p:cNvPr id="47" name="Graphic 4">
            <a:extLst>
              <a:ext uri="{FF2B5EF4-FFF2-40B4-BE49-F238E27FC236}">
                <a16:creationId xmlns:a16="http://schemas.microsoft.com/office/drawing/2014/main" id="{7764F58A-CDBB-B01A-7692-DC58CEA0E5FC}"/>
              </a:ext>
            </a:extLst>
          </p:cNvPr>
          <p:cNvGrpSpPr>
            <a:grpSpLocks noChangeAspect="1"/>
          </p:cNvGrpSpPr>
          <p:nvPr/>
        </p:nvGrpSpPr>
        <p:grpSpPr>
          <a:xfrm>
            <a:off x="540000" y="4632363"/>
            <a:ext cx="2787779" cy="234000"/>
            <a:chOff x="638302" y="6272366"/>
            <a:chExt cx="3044222" cy="255525"/>
          </a:xfrm>
        </p:grpSpPr>
        <p:sp>
          <p:nvSpPr>
            <p:cNvPr id="144" name="Freeform 143">
              <a:extLst>
                <a:ext uri="{FF2B5EF4-FFF2-40B4-BE49-F238E27FC236}">
                  <a16:creationId xmlns:a16="http://schemas.microsoft.com/office/drawing/2014/main" id="{FC85296C-3641-0DBE-BB2E-0B52CF067094}"/>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5" name="Freeform 144">
              <a:extLst>
                <a:ext uri="{FF2B5EF4-FFF2-40B4-BE49-F238E27FC236}">
                  <a16:creationId xmlns:a16="http://schemas.microsoft.com/office/drawing/2014/main" id="{FD7F7730-CDDF-62A6-B1AB-183231A4400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46" name="Freeform 145">
              <a:extLst>
                <a:ext uri="{FF2B5EF4-FFF2-40B4-BE49-F238E27FC236}">
                  <a16:creationId xmlns:a16="http://schemas.microsoft.com/office/drawing/2014/main" id="{336603F5-DCCC-94DD-9D06-8DA8EEA2C017}"/>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47" name="Freeform 146">
              <a:extLst>
                <a:ext uri="{FF2B5EF4-FFF2-40B4-BE49-F238E27FC236}">
                  <a16:creationId xmlns:a16="http://schemas.microsoft.com/office/drawing/2014/main" id="{574216C8-AA62-72F9-663F-DE58A7FF500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9" name="Freeform 148">
              <a:extLst>
                <a:ext uri="{FF2B5EF4-FFF2-40B4-BE49-F238E27FC236}">
                  <a16:creationId xmlns:a16="http://schemas.microsoft.com/office/drawing/2014/main" id="{933701F2-CA42-DF3A-EE14-92A33773912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0" name="Freeform 149">
              <a:extLst>
                <a:ext uri="{FF2B5EF4-FFF2-40B4-BE49-F238E27FC236}">
                  <a16:creationId xmlns:a16="http://schemas.microsoft.com/office/drawing/2014/main" id="{80212ED4-46C3-9E4F-3757-910E2D50DF79}"/>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1" name="Freeform 150">
              <a:extLst>
                <a:ext uri="{FF2B5EF4-FFF2-40B4-BE49-F238E27FC236}">
                  <a16:creationId xmlns:a16="http://schemas.microsoft.com/office/drawing/2014/main" id="{BC66A2F7-8DFB-4830-0E19-428661D9DB2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2" name="Freeform 151">
              <a:extLst>
                <a:ext uri="{FF2B5EF4-FFF2-40B4-BE49-F238E27FC236}">
                  <a16:creationId xmlns:a16="http://schemas.microsoft.com/office/drawing/2014/main" id="{1FF9B61D-D7FD-E88B-30EE-0847FCE409E1}"/>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3" name="Freeform 152">
              <a:extLst>
                <a:ext uri="{FF2B5EF4-FFF2-40B4-BE49-F238E27FC236}">
                  <a16:creationId xmlns:a16="http://schemas.microsoft.com/office/drawing/2014/main" id="{D77D7C04-91E3-2613-9535-8B32950A471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4" name="Freeform 153">
              <a:extLst>
                <a:ext uri="{FF2B5EF4-FFF2-40B4-BE49-F238E27FC236}">
                  <a16:creationId xmlns:a16="http://schemas.microsoft.com/office/drawing/2014/main" id="{C42F0087-E529-2103-BA0F-2622ECB773C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5" name="Freeform 154">
              <a:extLst>
                <a:ext uri="{FF2B5EF4-FFF2-40B4-BE49-F238E27FC236}">
                  <a16:creationId xmlns:a16="http://schemas.microsoft.com/office/drawing/2014/main" id="{67EC890F-EACA-10B3-232F-C5508ECD8870}"/>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6" name="Freeform 155">
              <a:extLst>
                <a:ext uri="{FF2B5EF4-FFF2-40B4-BE49-F238E27FC236}">
                  <a16:creationId xmlns:a16="http://schemas.microsoft.com/office/drawing/2014/main" id="{5A8E9892-DF0E-1BF1-1D3C-858D7AEE3DE1}"/>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57" name="Freeform 156">
              <a:extLst>
                <a:ext uri="{FF2B5EF4-FFF2-40B4-BE49-F238E27FC236}">
                  <a16:creationId xmlns:a16="http://schemas.microsoft.com/office/drawing/2014/main" id="{7F92F442-AE60-0A82-9E2F-143763D5B0A3}"/>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58" name="Freeform 157">
              <a:extLst>
                <a:ext uri="{FF2B5EF4-FFF2-40B4-BE49-F238E27FC236}">
                  <a16:creationId xmlns:a16="http://schemas.microsoft.com/office/drawing/2014/main" id="{B2925D5D-DD61-5409-B1FA-843E0B6D759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59" name="Freeform 158">
              <a:extLst>
                <a:ext uri="{FF2B5EF4-FFF2-40B4-BE49-F238E27FC236}">
                  <a16:creationId xmlns:a16="http://schemas.microsoft.com/office/drawing/2014/main" id="{D531A82E-2647-4E36-51B6-A13689A0ABD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60" name="Freeform 159">
              <a:extLst>
                <a:ext uri="{FF2B5EF4-FFF2-40B4-BE49-F238E27FC236}">
                  <a16:creationId xmlns:a16="http://schemas.microsoft.com/office/drawing/2014/main" id="{72F00041-B9B1-56DF-0AA5-3702CA4FBE2D}"/>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61" name="Freeform 160">
              <a:extLst>
                <a:ext uri="{FF2B5EF4-FFF2-40B4-BE49-F238E27FC236}">
                  <a16:creationId xmlns:a16="http://schemas.microsoft.com/office/drawing/2014/main" id="{A257976F-AA57-7258-003E-6D2BDD6840C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62" name="Freeform 161">
              <a:extLst>
                <a:ext uri="{FF2B5EF4-FFF2-40B4-BE49-F238E27FC236}">
                  <a16:creationId xmlns:a16="http://schemas.microsoft.com/office/drawing/2014/main" id="{6EE4C0B0-E66E-3595-929B-508ED2393BDA}"/>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63" name="Freeform 162">
              <a:extLst>
                <a:ext uri="{FF2B5EF4-FFF2-40B4-BE49-F238E27FC236}">
                  <a16:creationId xmlns:a16="http://schemas.microsoft.com/office/drawing/2014/main" id="{1ACBD0FE-567D-64DF-9511-23060D55BDCC}"/>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4" name="Freeform 163">
              <a:extLst>
                <a:ext uri="{FF2B5EF4-FFF2-40B4-BE49-F238E27FC236}">
                  <a16:creationId xmlns:a16="http://schemas.microsoft.com/office/drawing/2014/main" id="{63DA2613-1CE2-23AC-41CA-FBEBD8EE404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65" name="Freeform 164">
              <a:extLst>
                <a:ext uri="{FF2B5EF4-FFF2-40B4-BE49-F238E27FC236}">
                  <a16:creationId xmlns:a16="http://schemas.microsoft.com/office/drawing/2014/main" id="{7A763EDE-79A7-3BB4-F8BD-97F83D5DE75B}"/>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66" name="Freeform 165">
              <a:extLst>
                <a:ext uri="{FF2B5EF4-FFF2-40B4-BE49-F238E27FC236}">
                  <a16:creationId xmlns:a16="http://schemas.microsoft.com/office/drawing/2014/main" id="{401EE7E1-945A-AC86-F67B-0E62BA2303E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67" name="Freeform 166">
              <a:extLst>
                <a:ext uri="{FF2B5EF4-FFF2-40B4-BE49-F238E27FC236}">
                  <a16:creationId xmlns:a16="http://schemas.microsoft.com/office/drawing/2014/main" id="{38B10012-CB27-16A4-8B33-3CCBAC42EE0E}"/>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8" name="Freeform 167">
              <a:extLst>
                <a:ext uri="{FF2B5EF4-FFF2-40B4-BE49-F238E27FC236}">
                  <a16:creationId xmlns:a16="http://schemas.microsoft.com/office/drawing/2014/main" id="{4F24907A-FC7A-17BB-1061-69B16DE85554}"/>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69" name="Freeform 168">
              <a:extLst>
                <a:ext uri="{FF2B5EF4-FFF2-40B4-BE49-F238E27FC236}">
                  <a16:creationId xmlns:a16="http://schemas.microsoft.com/office/drawing/2014/main" id="{342658AB-2256-FBC3-E40E-40FFAF9A64D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70" name="Freeform 169">
              <a:extLst>
                <a:ext uri="{FF2B5EF4-FFF2-40B4-BE49-F238E27FC236}">
                  <a16:creationId xmlns:a16="http://schemas.microsoft.com/office/drawing/2014/main" id="{3DF60BF0-388D-E735-FF02-CB1873958AA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71" name="Freeform 170">
              <a:extLst>
                <a:ext uri="{FF2B5EF4-FFF2-40B4-BE49-F238E27FC236}">
                  <a16:creationId xmlns:a16="http://schemas.microsoft.com/office/drawing/2014/main" id="{FE5DB8EC-AFCF-F2F2-ACBD-A5E949B417F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72" name="Freeform 171">
              <a:extLst>
                <a:ext uri="{FF2B5EF4-FFF2-40B4-BE49-F238E27FC236}">
                  <a16:creationId xmlns:a16="http://schemas.microsoft.com/office/drawing/2014/main" id="{448B0EF7-ECB3-EDD4-1DE3-7BA0B7BF7831}"/>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73" name="Freeform 172">
              <a:extLst>
                <a:ext uri="{FF2B5EF4-FFF2-40B4-BE49-F238E27FC236}">
                  <a16:creationId xmlns:a16="http://schemas.microsoft.com/office/drawing/2014/main" id="{3DB9E795-6E3B-59BB-4699-73A346EA4C1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74" name="Freeform 173">
              <a:extLst>
                <a:ext uri="{FF2B5EF4-FFF2-40B4-BE49-F238E27FC236}">
                  <a16:creationId xmlns:a16="http://schemas.microsoft.com/office/drawing/2014/main" id="{9117AD87-0031-38CC-BE63-1092EC5A7A4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75" name="Freeform 174">
              <a:extLst>
                <a:ext uri="{FF2B5EF4-FFF2-40B4-BE49-F238E27FC236}">
                  <a16:creationId xmlns:a16="http://schemas.microsoft.com/office/drawing/2014/main" id="{4DE632F9-C0C7-30AB-E3C1-676B46F3698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6" name="Freeform 175">
              <a:extLst>
                <a:ext uri="{FF2B5EF4-FFF2-40B4-BE49-F238E27FC236}">
                  <a16:creationId xmlns:a16="http://schemas.microsoft.com/office/drawing/2014/main" id="{425D571C-C9E9-12AF-9D34-F764A07C29CD}"/>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7" name="Freeform 176">
              <a:extLst>
                <a:ext uri="{FF2B5EF4-FFF2-40B4-BE49-F238E27FC236}">
                  <a16:creationId xmlns:a16="http://schemas.microsoft.com/office/drawing/2014/main" id="{52BED73B-7644-14B3-E696-1027204B0646}"/>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78" name="Freeform 177">
              <a:extLst>
                <a:ext uri="{FF2B5EF4-FFF2-40B4-BE49-F238E27FC236}">
                  <a16:creationId xmlns:a16="http://schemas.microsoft.com/office/drawing/2014/main" id="{8CC9546F-716B-4B94-A524-8EA73FFEAE6D}"/>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79" name="Freeform 178">
              <a:extLst>
                <a:ext uri="{FF2B5EF4-FFF2-40B4-BE49-F238E27FC236}">
                  <a16:creationId xmlns:a16="http://schemas.microsoft.com/office/drawing/2014/main" id="{2ACB4540-01BC-7265-325E-21AA6C8B2EC0}"/>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80" name="Freeform 179">
              <a:extLst>
                <a:ext uri="{FF2B5EF4-FFF2-40B4-BE49-F238E27FC236}">
                  <a16:creationId xmlns:a16="http://schemas.microsoft.com/office/drawing/2014/main" id="{551D98BD-9B88-00D2-6D73-310BDA9E26C9}"/>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81" name="Freeform 180">
              <a:extLst>
                <a:ext uri="{FF2B5EF4-FFF2-40B4-BE49-F238E27FC236}">
                  <a16:creationId xmlns:a16="http://schemas.microsoft.com/office/drawing/2014/main" id="{A5EC1769-7E1A-974E-316C-AEC1EA803D7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82" name="Freeform 181">
              <a:extLst>
                <a:ext uri="{FF2B5EF4-FFF2-40B4-BE49-F238E27FC236}">
                  <a16:creationId xmlns:a16="http://schemas.microsoft.com/office/drawing/2014/main" id="{0B51E402-8CC6-5FA3-8AEB-5C440F54EE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83" name="Freeform 182">
              <a:extLst>
                <a:ext uri="{FF2B5EF4-FFF2-40B4-BE49-F238E27FC236}">
                  <a16:creationId xmlns:a16="http://schemas.microsoft.com/office/drawing/2014/main" id="{B2122445-E32E-AADC-4F43-04621BD8B47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4" name="Freeform 183">
              <a:extLst>
                <a:ext uri="{FF2B5EF4-FFF2-40B4-BE49-F238E27FC236}">
                  <a16:creationId xmlns:a16="http://schemas.microsoft.com/office/drawing/2014/main" id="{FA8483D1-339D-0C27-57F4-57C4DEA0252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5" name="Freeform 184">
              <a:extLst>
                <a:ext uri="{FF2B5EF4-FFF2-40B4-BE49-F238E27FC236}">
                  <a16:creationId xmlns:a16="http://schemas.microsoft.com/office/drawing/2014/main" id="{0EEBF29A-BC08-B45B-C50B-7540F76053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86" name="Freeform 185">
              <a:extLst>
                <a:ext uri="{FF2B5EF4-FFF2-40B4-BE49-F238E27FC236}">
                  <a16:creationId xmlns:a16="http://schemas.microsoft.com/office/drawing/2014/main" id="{A0092D7E-EAD3-9547-784E-8C4A5A359CD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87" name="Freeform 186">
              <a:extLst>
                <a:ext uri="{FF2B5EF4-FFF2-40B4-BE49-F238E27FC236}">
                  <a16:creationId xmlns:a16="http://schemas.microsoft.com/office/drawing/2014/main" id="{76B007A5-37E3-9E05-486B-8013F36304AF}"/>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88" name="Freeform 187">
              <a:extLst>
                <a:ext uri="{FF2B5EF4-FFF2-40B4-BE49-F238E27FC236}">
                  <a16:creationId xmlns:a16="http://schemas.microsoft.com/office/drawing/2014/main" id="{14EA54D4-0DF6-B4A1-5E2C-E557AEBF841F}"/>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4" name="Slide Number Placeholder 3">
            <a:extLst>
              <a:ext uri="{FF2B5EF4-FFF2-40B4-BE49-F238E27FC236}">
                <a16:creationId xmlns:a16="http://schemas.microsoft.com/office/drawing/2014/main" id="{26346218-F4D3-C649-676E-76D4D85A76AA}"/>
              </a:ext>
            </a:extLst>
          </p:cNvPr>
          <p:cNvSpPr>
            <a:spLocks noGrp="1"/>
          </p:cNvSpPr>
          <p:nvPr>
            <p:ph type="sldNum" sz="quarter" idx="14"/>
          </p:nvPr>
        </p:nvSpPr>
        <p:spPr/>
        <p:txBody>
          <a:bodyPr/>
          <a:lstStyle/>
          <a:p>
            <a:fld id="{33DC2AB1-3121-DC42-81EB-8FDD8A73E93A}" type="slidenum">
              <a:rPr lang="en-GB"/>
              <a:pPr/>
              <a:t>‹#›</a:t>
            </a:fld>
            <a:endParaRPr lang="en-GB"/>
          </a:p>
        </p:txBody>
      </p:sp>
      <p:sp>
        <p:nvSpPr>
          <p:cNvPr id="3" name="Freeform 2">
            <a:extLst>
              <a:ext uri="{FF2B5EF4-FFF2-40B4-BE49-F238E27FC236}">
                <a16:creationId xmlns:a16="http://schemas.microsoft.com/office/drawing/2014/main" id="{FAD272DC-DFF6-15C3-E46C-743159638DAA}"/>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876CDB87-A06B-08FF-7FE8-0F09FFACF8C5}"/>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D52942B5-3F62-A4CC-C8DF-62515385706D}"/>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F53CDD50-D306-25E1-F221-79CE159EFBF6}"/>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582A1405-EE6D-593D-0E78-7BF6740D1E46}"/>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D05DBB79-D3BF-1087-D222-D3E2F6FE54A6}"/>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650486FB-CC4D-FEE5-2980-2651970E5AED}"/>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6605A48A-B2B1-5CFC-51B6-415D9497BED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83DC17A8-0A4E-2774-061D-8140570EC0B6}"/>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33964522-AD15-EFE8-23FF-BB5399984A4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6A9ACC21-6878-42C0-06F2-44EF879DBB5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147E28D6-A24E-CACA-0749-B4C3B1419F4F}"/>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5CDFE65E-4AEB-6C7A-C314-93995892DB8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A14A7AF9-C453-B96E-8A1D-A9027A3CD619}"/>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36E667C3-9042-75A2-16C6-99168FCC90BE}"/>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30B24E1-777B-7786-877D-3C2FB8E659FE}"/>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A2070493-F21E-8260-5499-BF9CC3A04C13}"/>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BB256FC6-5F29-BD71-B1D1-6EB24E2159F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AD54A5D9-AFD7-77F9-B5C1-B26D907EB842}"/>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3389A4A3-49DC-AA34-4B55-63B2CF25DEE4}"/>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9AAC4C2B-D2BD-2839-2F8A-6D85030BBF49}"/>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992D8A5A-6679-FA35-78AA-1FA23B786CD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C6A7313-1BBF-065A-A193-F59EA7AFC462}"/>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52CE3BBC-977D-2B8C-C6A6-5FE693C5C33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6539FFF6-CF7F-109D-E3C3-0BA465546829}"/>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AA7FD586-EB76-3F84-0930-31A0B2B92C16}"/>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D94C6F13-8627-65C8-8B47-928D42B7BB9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79958EF7-764A-2547-086A-D532270801ED}"/>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A9823A04-5E74-E3B1-8AD4-C3FF82EEBEB2}"/>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5506DC05-97FE-D1D4-D6EE-74BB13E5B45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283CC7EF-1213-324D-9EBA-9348BC932D0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DBE4CF12-F1D3-40B4-DAB5-E5D0B5C2FE1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3714A542-0105-8B0F-7EBA-1400E778B8B0}"/>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DEB485CE-26B8-9952-C569-2369EF52170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10E2D391-9264-4017-5391-57AA87F3951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8521C660-1304-5E7F-675A-859D9308686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462920CC-51A3-D39F-8DF0-E5B1C116C49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F4310585-4FD1-405F-C183-D476E3CF5905}"/>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7E3C0B94-8CB1-047E-AFE1-FF9E0FA9D8B2}"/>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F4FD4B3-7CC9-4AC8-46CC-B5A4A6A1FD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441EE32E-3658-C423-7778-330EE368885C}"/>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29924FED-242D-F822-7766-50460B0A9008}"/>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1146386D-E48B-2029-DAFD-B5835CB1205D}"/>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EED0E302-A52B-13C6-7ADF-832E967F56B9}"/>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797C8C5F-B380-6EDC-9D2F-7F93A684549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A12FC874-C54B-21C0-2ADF-47A0B937C7DE}"/>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62033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ist">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86AB22-F9E5-9F39-A9BB-79C06504A6A0}"/>
              </a:ext>
            </a:extLst>
          </p:cNvPr>
          <p:cNvGrpSpPr/>
          <p:nvPr/>
        </p:nvGrpSpPr>
        <p:grpSpPr>
          <a:xfrm>
            <a:off x="1179635" y="0"/>
            <a:ext cx="7577994" cy="4381500"/>
            <a:chOff x="1572846" y="0"/>
            <a:chExt cx="10154512" cy="5871210"/>
          </a:xfrm>
          <a:solidFill>
            <a:schemeClr val="bg2">
              <a:alpha val="30000"/>
            </a:schemeClr>
          </a:solidFill>
        </p:grpSpPr>
        <p:sp>
          <p:nvSpPr>
            <p:cNvPr id="3" name="Freeform 2">
              <a:extLst>
                <a:ext uri="{FF2B5EF4-FFF2-40B4-BE49-F238E27FC236}">
                  <a16:creationId xmlns:a16="http://schemas.microsoft.com/office/drawing/2014/main" id="{9EDC0C81-C24A-617B-8478-73D1FA616492}"/>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4" name="Freeform 3">
              <a:extLst>
                <a:ext uri="{FF2B5EF4-FFF2-40B4-BE49-F238E27FC236}">
                  <a16:creationId xmlns:a16="http://schemas.microsoft.com/office/drawing/2014/main" id="{A456977B-0DF3-39DB-5C16-D4B456A60583}"/>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D7B42A4E-C520-8C74-1A05-378167E17DEF}"/>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accent1"/>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540001" y="1459129"/>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el-GR"/>
              <a:t>Στυλ κειμένου υποδείγματος</a:t>
            </a:r>
          </a:p>
        </p:txBody>
      </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6" name="Text Placeholder 41">
            <a:extLst>
              <a:ext uri="{FF2B5EF4-FFF2-40B4-BE49-F238E27FC236}">
                <a16:creationId xmlns:a16="http://schemas.microsoft.com/office/drawing/2014/main" id="{EF2E8C46-E4DD-B351-2AAA-4913060E3BF7}"/>
              </a:ext>
            </a:extLst>
          </p:cNvPr>
          <p:cNvSpPr>
            <a:spLocks noGrp="1"/>
          </p:cNvSpPr>
          <p:nvPr>
            <p:ph type="body" sz="quarter" idx="13"/>
          </p:nvPr>
        </p:nvSpPr>
        <p:spPr>
          <a:xfrm>
            <a:off x="540001" y="1969246"/>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el-GR"/>
              <a:t>Στυλ κειμένου υποδείγματος</a:t>
            </a:r>
          </a:p>
        </p:txBody>
      </p:sp>
      <p:sp>
        <p:nvSpPr>
          <p:cNvPr id="10" name="Text Placeholder 41">
            <a:extLst>
              <a:ext uri="{FF2B5EF4-FFF2-40B4-BE49-F238E27FC236}">
                <a16:creationId xmlns:a16="http://schemas.microsoft.com/office/drawing/2014/main" id="{513E76DC-0042-1404-FE67-8B45BE570B5B}"/>
              </a:ext>
            </a:extLst>
          </p:cNvPr>
          <p:cNvSpPr>
            <a:spLocks noGrp="1"/>
          </p:cNvSpPr>
          <p:nvPr>
            <p:ph type="body" sz="quarter" idx="14"/>
          </p:nvPr>
        </p:nvSpPr>
        <p:spPr>
          <a:xfrm>
            <a:off x="540001" y="2479363"/>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el-GR"/>
              <a:t>Στυλ κειμένου υποδείγματος</a:t>
            </a:r>
          </a:p>
        </p:txBody>
      </p:sp>
      <p:sp>
        <p:nvSpPr>
          <p:cNvPr id="11" name="Text Placeholder 41">
            <a:extLst>
              <a:ext uri="{FF2B5EF4-FFF2-40B4-BE49-F238E27FC236}">
                <a16:creationId xmlns:a16="http://schemas.microsoft.com/office/drawing/2014/main" id="{1FFEAB1B-22D7-1913-ED51-536EF6869050}"/>
              </a:ext>
            </a:extLst>
          </p:cNvPr>
          <p:cNvSpPr>
            <a:spLocks noGrp="1"/>
          </p:cNvSpPr>
          <p:nvPr>
            <p:ph type="body" sz="quarter" idx="15"/>
          </p:nvPr>
        </p:nvSpPr>
        <p:spPr>
          <a:xfrm>
            <a:off x="540001" y="2989480"/>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el-GR"/>
              <a:t>Στυλ κειμένου υποδείγματος</a:t>
            </a:r>
          </a:p>
        </p:txBody>
      </p:sp>
      <p:sp>
        <p:nvSpPr>
          <p:cNvPr id="12" name="Text Placeholder 41">
            <a:extLst>
              <a:ext uri="{FF2B5EF4-FFF2-40B4-BE49-F238E27FC236}">
                <a16:creationId xmlns:a16="http://schemas.microsoft.com/office/drawing/2014/main" id="{DD0CB0F2-3308-E2D0-9661-9933AC26AA09}"/>
              </a:ext>
            </a:extLst>
          </p:cNvPr>
          <p:cNvSpPr>
            <a:spLocks noGrp="1"/>
          </p:cNvSpPr>
          <p:nvPr>
            <p:ph type="body" sz="quarter" idx="16"/>
          </p:nvPr>
        </p:nvSpPr>
        <p:spPr>
          <a:xfrm>
            <a:off x="540001" y="3499595"/>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el-GR"/>
              <a:t>Στυλ κειμένου υποδείγματος</a:t>
            </a:r>
          </a:p>
        </p:txBody>
      </p:sp>
      <p:grpSp>
        <p:nvGrpSpPr>
          <p:cNvPr id="21" name="Graphic 19">
            <a:extLst>
              <a:ext uri="{FF2B5EF4-FFF2-40B4-BE49-F238E27FC236}">
                <a16:creationId xmlns:a16="http://schemas.microsoft.com/office/drawing/2014/main" id="{4C40EBF3-9B57-CF17-507A-7CFCE6C9D1F3}"/>
              </a:ext>
            </a:extLst>
          </p:cNvPr>
          <p:cNvGrpSpPr>
            <a:grpSpLocks noChangeAspect="1"/>
          </p:cNvGrpSpPr>
          <p:nvPr/>
        </p:nvGrpSpPr>
        <p:grpSpPr>
          <a:xfrm>
            <a:off x="540000" y="4635262"/>
            <a:ext cx="2786400" cy="228200"/>
            <a:chOff x="493485" y="5371918"/>
            <a:chExt cx="2328386" cy="190690"/>
          </a:xfrm>
        </p:grpSpPr>
        <p:sp>
          <p:nvSpPr>
            <p:cNvPr id="22" name="Freeform 21">
              <a:extLst>
                <a:ext uri="{FF2B5EF4-FFF2-40B4-BE49-F238E27FC236}">
                  <a16:creationId xmlns:a16="http://schemas.microsoft.com/office/drawing/2014/main" id="{520178BC-406D-2456-F103-E653E0609B49}"/>
                </a:ext>
              </a:extLst>
            </p:cNvPr>
            <p:cNvSpPr/>
            <p:nvPr/>
          </p:nvSpPr>
          <p:spPr>
            <a:xfrm>
              <a:off x="2157121" y="5375823"/>
              <a:ext cx="53625" cy="68008"/>
            </a:xfrm>
            <a:custGeom>
              <a:avLst/>
              <a:gdLst>
                <a:gd name="connsiteX0" fmla="*/ 39814 w 53625"/>
                <a:gd name="connsiteY0" fmla="*/ 41243 h 68008"/>
                <a:gd name="connsiteX1" fmla="*/ 48292 w 53625"/>
                <a:gd name="connsiteY1" fmla="*/ 33814 h 68008"/>
                <a:gd name="connsiteX2" fmla="*/ 51244 w 53625"/>
                <a:gd name="connsiteY2" fmla="*/ 22193 h 68008"/>
                <a:gd name="connsiteX3" fmla="*/ 48387 w 53625"/>
                <a:gd name="connsiteY3" fmla="*/ 10478 h 68008"/>
                <a:gd name="connsiteX4" fmla="*/ 40005 w 53625"/>
                <a:gd name="connsiteY4" fmla="*/ 2762 h 68008"/>
                <a:gd name="connsiteX5" fmla="*/ 26860 w 53625"/>
                <a:gd name="connsiteY5" fmla="*/ 0 h 68008"/>
                <a:gd name="connsiteX6" fmla="*/ 0 w 53625"/>
                <a:gd name="connsiteY6" fmla="*/ 0 h 68008"/>
                <a:gd name="connsiteX7" fmla="*/ 0 w 53625"/>
                <a:gd name="connsiteY7" fmla="*/ 68009 h 68008"/>
                <a:gd name="connsiteX8" fmla="*/ 14383 w 53625"/>
                <a:gd name="connsiteY8" fmla="*/ 68009 h 68008"/>
                <a:gd name="connsiteX9" fmla="*/ 14383 w 53625"/>
                <a:gd name="connsiteY9" fmla="*/ 43910 h 68008"/>
                <a:gd name="connsiteX10" fmla="*/ 24860 w 53625"/>
                <a:gd name="connsiteY10" fmla="*/ 43910 h 68008"/>
                <a:gd name="connsiteX11" fmla="*/ 37719 w 53625"/>
                <a:gd name="connsiteY11" fmla="*/ 68009 h 68008"/>
                <a:gd name="connsiteX12" fmla="*/ 53626 w 53625"/>
                <a:gd name="connsiteY12" fmla="*/ 68009 h 68008"/>
                <a:gd name="connsiteX13" fmla="*/ 39148 w 53625"/>
                <a:gd name="connsiteY13" fmla="*/ 41529 h 68008"/>
                <a:gd name="connsiteX14" fmla="*/ 39814 w 53625"/>
                <a:gd name="connsiteY14" fmla="*/ 41339 h 68008"/>
                <a:gd name="connsiteX15" fmla="*/ 14383 w 53625"/>
                <a:gd name="connsiteY15" fmla="*/ 11716 h 68008"/>
                <a:gd name="connsiteX16" fmla="*/ 24098 w 53625"/>
                <a:gd name="connsiteY16" fmla="*/ 11716 h 68008"/>
                <a:gd name="connsiteX17" fmla="*/ 30956 w 53625"/>
                <a:gd name="connsiteY17" fmla="*/ 12954 h 68008"/>
                <a:gd name="connsiteX18" fmla="*/ 35052 w 53625"/>
                <a:gd name="connsiteY18" fmla="*/ 16478 h 68008"/>
                <a:gd name="connsiteX19" fmla="*/ 36385 w 53625"/>
                <a:gd name="connsiteY19" fmla="*/ 22193 h 68008"/>
                <a:gd name="connsiteX20" fmla="*/ 35052 w 53625"/>
                <a:gd name="connsiteY20" fmla="*/ 27813 h 68008"/>
                <a:gd name="connsiteX21" fmla="*/ 30956 w 53625"/>
                <a:gd name="connsiteY21" fmla="*/ 31242 h 68008"/>
                <a:gd name="connsiteX22" fmla="*/ 24098 w 53625"/>
                <a:gd name="connsiteY22" fmla="*/ 32385 h 68008"/>
                <a:gd name="connsiteX23" fmla="*/ 14383 w 53625"/>
                <a:gd name="connsiteY23" fmla="*/ 32385 h 68008"/>
                <a:gd name="connsiteX24" fmla="*/ 14383 w 53625"/>
                <a:gd name="connsiteY24" fmla="*/ 11716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25" h="68008">
                  <a:moveTo>
                    <a:pt x="39814" y="41243"/>
                  </a:moveTo>
                  <a:cubicBezTo>
                    <a:pt x="43529" y="39529"/>
                    <a:pt x="46292" y="37052"/>
                    <a:pt x="48292" y="33814"/>
                  </a:cubicBezTo>
                  <a:cubicBezTo>
                    <a:pt x="50197" y="30575"/>
                    <a:pt x="51244" y="26670"/>
                    <a:pt x="51244" y="22193"/>
                  </a:cubicBezTo>
                  <a:cubicBezTo>
                    <a:pt x="51244" y="17717"/>
                    <a:pt x="50292" y="13811"/>
                    <a:pt x="48387" y="10478"/>
                  </a:cubicBezTo>
                  <a:cubicBezTo>
                    <a:pt x="46482" y="7144"/>
                    <a:pt x="43720" y="4572"/>
                    <a:pt x="40005" y="2762"/>
                  </a:cubicBezTo>
                  <a:cubicBezTo>
                    <a:pt x="36385" y="952"/>
                    <a:pt x="32004" y="0"/>
                    <a:pt x="26860" y="0"/>
                  </a:cubicBezTo>
                  <a:lnTo>
                    <a:pt x="0" y="0"/>
                  </a:lnTo>
                  <a:lnTo>
                    <a:pt x="0" y="68009"/>
                  </a:lnTo>
                  <a:lnTo>
                    <a:pt x="14383" y="68009"/>
                  </a:lnTo>
                  <a:lnTo>
                    <a:pt x="14383" y="43910"/>
                  </a:lnTo>
                  <a:lnTo>
                    <a:pt x="24860" y="43910"/>
                  </a:lnTo>
                  <a:lnTo>
                    <a:pt x="37719" y="68009"/>
                  </a:lnTo>
                  <a:lnTo>
                    <a:pt x="53626" y="68009"/>
                  </a:lnTo>
                  <a:lnTo>
                    <a:pt x="39148" y="41529"/>
                  </a:lnTo>
                  <a:cubicBezTo>
                    <a:pt x="39148" y="41529"/>
                    <a:pt x="39624" y="41434"/>
                    <a:pt x="39814" y="41339"/>
                  </a:cubicBezTo>
                  <a:close/>
                  <a:moveTo>
                    <a:pt x="14383" y="11716"/>
                  </a:moveTo>
                  <a:lnTo>
                    <a:pt x="24098" y="11716"/>
                  </a:lnTo>
                  <a:cubicBezTo>
                    <a:pt x="26860" y="11716"/>
                    <a:pt x="29146" y="12097"/>
                    <a:pt x="30956" y="12954"/>
                  </a:cubicBezTo>
                  <a:cubicBezTo>
                    <a:pt x="32766" y="13716"/>
                    <a:pt x="34100" y="14954"/>
                    <a:pt x="35052" y="16478"/>
                  </a:cubicBezTo>
                  <a:cubicBezTo>
                    <a:pt x="35909" y="18002"/>
                    <a:pt x="36385" y="19907"/>
                    <a:pt x="36385" y="22193"/>
                  </a:cubicBezTo>
                  <a:cubicBezTo>
                    <a:pt x="36385" y="24479"/>
                    <a:pt x="35909" y="26289"/>
                    <a:pt x="35052" y="27813"/>
                  </a:cubicBezTo>
                  <a:cubicBezTo>
                    <a:pt x="34195" y="29337"/>
                    <a:pt x="32766" y="30480"/>
                    <a:pt x="30956" y="31242"/>
                  </a:cubicBezTo>
                  <a:cubicBezTo>
                    <a:pt x="29146" y="32004"/>
                    <a:pt x="26860" y="32385"/>
                    <a:pt x="24098" y="32385"/>
                  </a:cubicBezTo>
                  <a:lnTo>
                    <a:pt x="14383" y="32385"/>
                  </a:lnTo>
                  <a:lnTo>
                    <a:pt x="14383" y="11716"/>
                  </a:lnTo>
                  <a:close/>
                </a:path>
              </a:pathLst>
            </a:custGeom>
            <a:solidFill>
              <a:srgbClr val="14336A"/>
            </a:solidFill>
            <a:ln w="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C66ED3DD-C4C1-AFE3-A853-5D4EB350D673}"/>
                </a:ext>
              </a:extLst>
            </p:cNvPr>
            <p:cNvSpPr/>
            <p:nvPr/>
          </p:nvSpPr>
          <p:spPr>
            <a:xfrm>
              <a:off x="2218176"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815 w 45529"/>
                <a:gd name="connsiteY29" fmla="*/ 9144 h 52387"/>
                <a:gd name="connsiteX30" fmla="*/ 39052 w 45529"/>
                <a:gd name="connsiteY30" fmla="*/ 3810 h 52387"/>
                <a:gd name="connsiteX31" fmla="*/ 31623 w 45529"/>
                <a:gd name="connsiteY31" fmla="*/ 33338 h 52387"/>
                <a:gd name="connsiteX32" fmla="*/ 30289 w 45529"/>
                <a:gd name="connsiteY32" fmla="*/ 38195 h 52387"/>
                <a:gd name="connsiteX33" fmla="*/ 26575 w 45529"/>
                <a:gd name="connsiteY33" fmla="*/ 41529 h 52387"/>
                <a:gd name="connsiteX34" fmla="*/ 21050 w 45529"/>
                <a:gd name="connsiteY34" fmla="*/ 42767 h 52387"/>
                <a:gd name="connsiteX35" fmla="*/ 15716 w 45529"/>
                <a:gd name="connsiteY35" fmla="*/ 41243 h 52387"/>
                <a:gd name="connsiteX36" fmla="*/ 13621 w 45529"/>
                <a:gd name="connsiteY36" fmla="*/ 36862 h 52387"/>
                <a:gd name="connsiteX37" fmla="*/ 14668 w 45529"/>
                <a:gd name="connsiteY37" fmla="*/ 33528 h 52387"/>
                <a:gd name="connsiteX38" fmla="*/ 17526 w 45529"/>
                <a:gd name="connsiteY38" fmla="*/ 31432 h 52387"/>
                <a:gd name="connsiteX39" fmla="*/ 21907 w 45529"/>
                <a:gd name="connsiteY39" fmla="*/ 30289 h 52387"/>
                <a:gd name="connsiteX40" fmla="*/ 24479 w 45529"/>
                <a:gd name="connsiteY40" fmla="*/ 29908 h 52387"/>
                <a:gd name="connsiteX41" fmla="*/ 27337 w 45529"/>
                <a:gd name="connsiteY41" fmla="*/ 29432 h 52387"/>
                <a:gd name="connsiteX42" fmla="*/ 29908 w 45529"/>
                <a:gd name="connsiteY42" fmla="*/ 28766 h 52387"/>
                <a:gd name="connsiteX43" fmla="*/ 31718 w 45529"/>
                <a:gd name="connsiteY43" fmla="*/ 28004 h 52387"/>
                <a:gd name="connsiteX44" fmla="*/ 31718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336"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815" y="9144"/>
                  </a:cubicBezTo>
                  <a:cubicBezTo>
                    <a:pt x="42672" y="6953"/>
                    <a:pt x="41053" y="5143"/>
                    <a:pt x="39052" y="3810"/>
                  </a:cubicBezTo>
                  <a:close/>
                  <a:moveTo>
                    <a:pt x="31623" y="33338"/>
                  </a:moveTo>
                  <a:cubicBezTo>
                    <a:pt x="31623" y="35147"/>
                    <a:pt x="31147" y="36766"/>
                    <a:pt x="30289" y="38195"/>
                  </a:cubicBezTo>
                  <a:cubicBezTo>
                    <a:pt x="29337" y="39624"/>
                    <a:pt x="28099" y="40767"/>
                    <a:pt x="26575" y="41529"/>
                  </a:cubicBezTo>
                  <a:cubicBezTo>
                    <a:pt x="24955" y="42386"/>
                    <a:pt x="23146" y="42767"/>
                    <a:pt x="21050" y="42767"/>
                  </a:cubicBezTo>
                  <a:cubicBezTo>
                    <a:pt x="18955" y="42767"/>
                    <a:pt x="17050" y="42291"/>
                    <a:pt x="15716" y="41243"/>
                  </a:cubicBezTo>
                  <a:cubicBezTo>
                    <a:pt x="14288" y="40195"/>
                    <a:pt x="13621" y="38767"/>
                    <a:pt x="13621" y="36862"/>
                  </a:cubicBezTo>
                  <a:cubicBezTo>
                    <a:pt x="13621" y="35528"/>
                    <a:pt x="14002" y="34385"/>
                    <a:pt x="14668" y="33528"/>
                  </a:cubicBezTo>
                  <a:cubicBezTo>
                    <a:pt x="15335" y="32671"/>
                    <a:pt x="16288" y="31909"/>
                    <a:pt x="17526" y="31432"/>
                  </a:cubicBezTo>
                  <a:cubicBezTo>
                    <a:pt x="18764" y="30861"/>
                    <a:pt x="20193" y="30480"/>
                    <a:pt x="21907" y="30289"/>
                  </a:cubicBezTo>
                  <a:cubicBezTo>
                    <a:pt x="22669" y="30194"/>
                    <a:pt x="23527" y="30099"/>
                    <a:pt x="24479" y="29908"/>
                  </a:cubicBezTo>
                  <a:cubicBezTo>
                    <a:pt x="25432" y="29718"/>
                    <a:pt x="26384" y="29623"/>
                    <a:pt x="27337" y="29432"/>
                  </a:cubicBezTo>
                  <a:cubicBezTo>
                    <a:pt x="28289" y="29242"/>
                    <a:pt x="29146" y="29051"/>
                    <a:pt x="29908" y="28766"/>
                  </a:cubicBezTo>
                  <a:cubicBezTo>
                    <a:pt x="30670" y="28575"/>
                    <a:pt x="31242" y="28289"/>
                    <a:pt x="31718" y="28004"/>
                  </a:cubicBezTo>
                  <a:lnTo>
                    <a:pt x="31718" y="33433"/>
                  </a:lnTo>
                  <a:close/>
                </a:path>
              </a:pathLst>
            </a:custGeom>
            <a:solidFill>
              <a:srgbClr val="14336A"/>
            </a:solidFill>
            <a:ln w="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75CE3938-C123-78F7-5A22-F377F3BC57C3}"/>
                </a:ext>
              </a:extLst>
            </p:cNvPr>
            <p:cNvSpPr/>
            <p:nvPr/>
          </p:nvSpPr>
          <p:spPr>
            <a:xfrm>
              <a:off x="2277136" y="5392015"/>
              <a:ext cx="30861" cy="51720"/>
            </a:xfrm>
            <a:custGeom>
              <a:avLst/>
              <a:gdLst>
                <a:gd name="connsiteX0" fmla="*/ 26479 w 30861"/>
                <a:gd name="connsiteY0" fmla="*/ 0 h 51720"/>
                <a:gd name="connsiteX1" fmla="*/ 18955 w 30861"/>
                <a:gd name="connsiteY1" fmla="*/ 2477 h 51720"/>
                <a:gd name="connsiteX2" fmla="*/ 14288 w 30861"/>
                <a:gd name="connsiteY2" fmla="*/ 9620 h 51720"/>
                <a:gd name="connsiteX3" fmla="*/ 13716 w 30861"/>
                <a:gd name="connsiteY3" fmla="*/ 9620 h 51720"/>
                <a:gd name="connsiteX4" fmla="*/ 13716 w 30861"/>
                <a:gd name="connsiteY4" fmla="*/ 762 h 51720"/>
                <a:gd name="connsiteX5" fmla="*/ 0 w 30861"/>
                <a:gd name="connsiteY5" fmla="*/ 762 h 51720"/>
                <a:gd name="connsiteX6" fmla="*/ 0 w 30861"/>
                <a:gd name="connsiteY6" fmla="*/ 51721 h 51720"/>
                <a:gd name="connsiteX7" fmla="*/ 14097 w 30861"/>
                <a:gd name="connsiteY7" fmla="*/ 51721 h 51720"/>
                <a:gd name="connsiteX8" fmla="*/ 14097 w 30861"/>
                <a:gd name="connsiteY8" fmla="*/ 22860 h 51720"/>
                <a:gd name="connsiteX9" fmla="*/ 15526 w 30861"/>
                <a:gd name="connsiteY9" fmla="*/ 17336 h 51720"/>
                <a:gd name="connsiteX10" fmla="*/ 19336 w 30861"/>
                <a:gd name="connsiteY10" fmla="*/ 13621 h 51720"/>
                <a:gd name="connsiteX11" fmla="*/ 24860 w 30861"/>
                <a:gd name="connsiteY11" fmla="*/ 12287 h 51720"/>
                <a:gd name="connsiteX12" fmla="*/ 28099 w 30861"/>
                <a:gd name="connsiteY12" fmla="*/ 12478 h 51720"/>
                <a:gd name="connsiteX13" fmla="*/ 30861 w 30861"/>
                <a:gd name="connsiteY13" fmla="*/ 13049 h 51720"/>
                <a:gd name="connsiteX14" fmla="*/ 30861 w 30861"/>
                <a:gd name="connsiteY14" fmla="*/ 476 h 51720"/>
                <a:gd name="connsiteX15" fmla="*/ 28670 w 30861"/>
                <a:gd name="connsiteY15" fmla="*/ 95 h 51720"/>
                <a:gd name="connsiteX16" fmla="*/ 26384 w 30861"/>
                <a:gd name="connsiteY16" fmla="*/ 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 h="51720">
                  <a:moveTo>
                    <a:pt x="26479" y="0"/>
                  </a:moveTo>
                  <a:cubicBezTo>
                    <a:pt x="23622" y="0"/>
                    <a:pt x="21146" y="857"/>
                    <a:pt x="18955" y="2477"/>
                  </a:cubicBezTo>
                  <a:cubicBezTo>
                    <a:pt x="16764" y="4096"/>
                    <a:pt x="15240" y="6477"/>
                    <a:pt x="14288" y="9620"/>
                  </a:cubicBezTo>
                  <a:lnTo>
                    <a:pt x="13716" y="9620"/>
                  </a:lnTo>
                  <a:lnTo>
                    <a:pt x="13716" y="762"/>
                  </a:lnTo>
                  <a:lnTo>
                    <a:pt x="0" y="762"/>
                  </a:lnTo>
                  <a:lnTo>
                    <a:pt x="0" y="51721"/>
                  </a:lnTo>
                  <a:lnTo>
                    <a:pt x="14097" y="51721"/>
                  </a:lnTo>
                  <a:lnTo>
                    <a:pt x="14097" y="22860"/>
                  </a:lnTo>
                  <a:cubicBezTo>
                    <a:pt x="14097" y="20765"/>
                    <a:pt x="14573" y="18955"/>
                    <a:pt x="15526" y="17336"/>
                  </a:cubicBezTo>
                  <a:cubicBezTo>
                    <a:pt x="16478" y="15716"/>
                    <a:pt x="17717" y="14478"/>
                    <a:pt x="19336" y="13621"/>
                  </a:cubicBezTo>
                  <a:cubicBezTo>
                    <a:pt x="20955" y="12764"/>
                    <a:pt x="22860" y="12287"/>
                    <a:pt x="24860" y="12287"/>
                  </a:cubicBezTo>
                  <a:cubicBezTo>
                    <a:pt x="25813" y="12287"/>
                    <a:pt x="26861" y="12287"/>
                    <a:pt x="28099" y="12478"/>
                  </a:cubicBezTo>
                  <a:cubicBezTo>
                    <a:pt x="29242" y="12668"/>
                    <a:pt x="30194" y="12764"/>
                    <a:pt x="30861" y="13049"/>
                  </a:cubicBezTo>
                  <a:lnTo>
                    <a:pt x="30861" y="476"/>
                  </a:lnTo>
                  <a:cubicBezTo>
                    <a:pt x="30290" y="286"/>
                    <a:pt x="29528" y="191"/>
                    <a:pt x="28670" y="95"/>
                  </a:cubicBezTo>
                  <a:cubicBezTo>
                    <a:pt x="27813" y="95"/>
                    <a:pt x="27051" y="0"/>
                    <a:pt x="26384" y="0"/>
                  </a:cubicBezTo>
                  <a:close/>
                </a:path>
              </a:pathLst>
            </a:custGeom>
            <a:solidFill>
              <a:srgbClr val="14336A"/>
            </a:solidFill>
            <a:ln w="0"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78374971-E821-2E9B-9D66-35D955829CF3}"/>
                </a:ext>
              </a:extLst>
            </p:cNvPr>
            <p:cNvSpPr/>
            <p:nvPr/>
          </p:nvSpPr>
          <p:spPr>
            <a:xfrm>
              <a:off x="2313236"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04" y="0"/>
                    <a:pt x="24670" y="0"/>
                  </a:cubicBezTo>
                  <a:cubicBezTo>
                    <a:pt x="19717"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387" y="43053"/>
                    <a:pt x="47720" y="40386"/>
                    <a:pt x="48387" y="37243"/>
                  </a:cubicBezTo>
                  <a:lnTo>
                    <a:pt x="35338" y="36386"/>
                  </a:lnTo>
                  <a:cubicBezTo>
                    <a:pt x="34862" y="37624"/>
                    <a:pt x="34100" y="38767"/>
                    <a:pt x="33242" y="39624"/>
                  </a:cubicBezTo>
                  <a:cubicBezTo>
                    <a:pt x="32290" y="40481"/>
                    <a:pt x="31242"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860"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F2DDC948-D36A-7C57-3D9C-E04379205242}"/>
                </a:ext>
              </a:extLst>
            </p:cNvPr>
            <p:cNvSpPr/>
            <p:nvPr/>
          </p:nvSpPr>
          <p:spPr>
            <a:xfrm>
              <a:off x="2397818" y="5375728"/>
              <a:ext cx="57340" cy="68008"/>
            </a:xfrm>
            <a:custGeom>
              <a:avLst/>
              <a:gdLst>
                <a:gd name="connsiteX0" fmla="*/ 41910 w 57340"/>
                <a:gd name="connsiteY0" fmla="*/ 4096 h 68008"/>
                <a:gd name="connsiteX1" fmla="*/ 24289 w 57340"/>
                <a:gd name="connsiteY1" fmla="*/ 0 h 68008"/>
                <a:gd name="connsiteX2" fmla="*/ 0 w 57340"/>
                <a:gd name="connsiteY2" fmla="*/ 0 h 68008"/>
                <a:gd name="connsiteX3" fmla="*/ 0 w 57340"/>
                <a:gd name="connsiteY3" fmla="*/ 68009 h 68008"/>
                <a:gd name="connsiteX4" fmla="*/ 24098 w 57340"/>
                <a:gd name="connsiteY4" fmla="*/ 68009 h 68008"/>
                <a:gd name="connsiteX5" fmla="*/ 41910 w 57340"/>
                <a:gd name="connsiteY5" fmla="*/ 63913 h 68008"/>
                <a:gd name="connsiteX6" fmla="*/ 53340 w 57340"/>
                <a:gd name="connsiteY6" fmla="*/ 52197 h 68008"/>
                <a:gd name="connsiteX7" fmla="*/ 57341 w 57340"/>
                <a:gd name="connsiteY7" fmla="*/ 33909 h 68008"/>
                <a:gd name="connsiteX8" fmla="*/ 53340 w 57340"/>
                <a:gd name="connsiteY8" fmla="*/ 15716 h 68008"/>
                <a:gd name="connsiteX9" fmla="*/ 41910 w 57340"/>
                <a:gd name="connsiteY9" fmla="*/ 4000 h 68008"/>
                <a:gd name="connsiteX10" fmla="*/ 40767 w 57340"/>
                <a:gd name="connsiteY10" fmla="*/ 46387 h 68008"/>
                <a:gd name="connsiteX11" fmla="*/ 34195 w 57340"/>
                <a:gd name="connsiteY11" fmla="*/ 53435 h 68008"/>
                <a:gd name="connsiteX12" fmla="*/ 23432 w 57340"/>
                <a:gd name="connsiteY12" fmla="*/ 55721 h 68008"/>
                <a:gd name="connsiteX13" fmla="*/ 14288 w 57340"/>
                <a:gd name="connsiteY13" fmla="*/ 55721 h 68008"/>
                <a:gd name="connsiteX14" fmla="*/ 14288 w 57340"/>
                <a:gd name="connsiteY14" fmla="*/ 12383 h 68008"/>
                <a:gd name="connsiteX15" fmla="*/ 23432 w 57340"/>
                <a:gd name="connsiteY15" fmla="*/ 12383 h 68008"/>
                <a:gd name="connsiteX16" fmla="*/ 34195 w 57340"/>
                <a:gd name="connsiteY16" fmla="*/ 14669 h 68008"/>
                <a:gd name="connsiteX17" fmla="*/ 40767 w 57340"/>
                <a:gd name="connsiteY17" fmla="*/ 21717 h 68008"/>
                <a:gd name="connsiteX18" fmla="*/ 42958 w 57340"/>
                <a:gd name="connsiteY18" fmla="*/ 34004 h 68008"/>
                <a:gd name="connsiteX19" fmla="*/ 40767 w 57340"/>
                <a:gd name="connsiteY19" fmla="*/ 46387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340" h="68008">
                  <a:moveTo>
                    <a:pt x="41910" y="4096"/>
                  </a:moveTo>
                  <a:cubicBezTo>
                    <a:pt x="36957" y="1429"/>
                    <a:pt x="31052" y="0"/>
                    <a:pt x="24289" y="0"/>
                  </a:cubicBezTo>
                  <a:lnTo>
                    <a:pt x="0" y="0"/>
                  </a:lnTo>
                  <a:lnTo>
                    <a:pt x="0" y="68009"/>
                  </a:lnTo>
                  <a:lnTo>
                    <a:pt x="24098" y="68009"/>
                  </a:lnTo>
                  <a:cubicBezTo>
                    <a:pt x="31052" y="68009"/>
                    <a:pt x="36957" y="66675"/>
                    <a:pt x="41910" y="63913"/>
                  </a:cubicBezTo>
                  <a:cubicBezTo>
                    <a:pt x="46863" y="61151"/>
                    <a:pt x="50673" y="57245"/>
                    <a:pt x="53340" y="52197"/>
                  </a:cubicBezTo>
                  <a:cubicBezTo>
                    <a:pt x="56007" y="47149"/>
                    <a:pt x="57341" y="41053"/>
                    <a:pt x="57341" y="33909"/>
                  </a:cubicBezTo>
                  <a:cubicBezTo>
                    <a:pt x="57341" y="26765"/>
                    <a:pt x="56007" y="20765"/>
                    <a:pt x="53340" y="15716"/>
                  </a:cubicBezTo>
                  <a:cubicBezTo>
                    <a:pt x="50673" y="10668"/>
                    <a:pt x="46863" y="6763"/>
                    <a:pt x="41910" y="4000"/>
                  </a:cubicBezTo>
                  <a:close/>
                  <a:moveTo>
                    <a:pt x="40767" y="46387"/>
                  </a:moveTo>
                  <a:cubicBezTo>
                    <a:pt x="39338" y="49625"/>
                    <a:pt x="37148" y="51911"/>
                    <a:pt x="34195" y="53435"/>
                  </a:cubicBezTo>
                  <a:cubicBezTo>
                    <a:pt x="31242" y="54959"/>
                    <a:pt x="27718" y="55721"/>
                    <a:pt x="23432" y="55721"/>
                  </a:cubicBezTo>
                  <a:lnTo>
                    <a:pt x="14288" y="55721"/>
                  </a:lnTo>
                  <a:lnTo>
                    <a:pt x="14288" y="12383"/>
                  </a:lnTo>
                  <a:lnTo>
                    <a:pt x="23432" y="12383"/>
                  </a:lnTo>
                  <a:cubicBezTo>
                    <a:pt x="27718" y="12383"/>
                    <a:pt x="31242" y="13145"/>
                    <a:pt x="34195" y="14669"/>
                  </a:cubicBezTo>
                  <a:cubicBezTo>
                    <a:pt x="37052" y="16192"/>
                    <a:pt x="39243" y="18479"/>
                    <a:pt x="40767" y="21717"/>
                  </a:cubicBezTo>
                  <a:cubicBezTo>
                    <a:pt x="42196" y="24860"/>
                    <a:pt x="42958" y="29051"/>
                    <a:pt x="42958" y="34004"/>
                  </a:cubicBezTo>
                  <a:cubicBezTo>
                    <a:pt x="42958" y="38957"/>
                    <a:pt x="42196" y="43244"/>
                    <a:pt x="40767" y="46387"/>
                  </a:cubicBezTo>
                  <a:close/>
                </a:path>
              </a:pathLst>
            </a:custGeom>
            <a:solidFill>
              <a:srgbClr val="14336A"/>
            </a:solidFill>
            <a:ln w="0"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C83E18ED-A3A5-08EA-46CC-D85348981801}"/>
                </a:ext>
              </a:extLst>
            </p:cNvPr>
            <p:cNvSpPr/>
            <p:nvPr/>
          </p:nvSpPr>
          <p:spPr>
            <a:xfrm>
              <a:off x="2467160" y="5371918"/>
              <a:ext cx="15335" cy="14287"/>
            </a:xfrm>
            <a:custGeom>
              <a:avLst/>
              <a:gdLst>
                <a:gd name="connsiteX0" fmla="*/ 7715 w 15335"/>
                <a:gd name="connsiteY0" fmla="*/ 0 h 14287"/>
                <a:gd name="connsiteX1" fmla="*/ 2286 w 15335"/>
                <a:gd name="connsiteY1" fmla="*/ 2096 h 14287"/>
                <a:gd name="connsiteX2" fmla="*/ 0 w 15335"/>
                <a:gd name="connsiteY2" fmla="*/ 7144 h 14287"/>
                <a:gd name="connsiteX3" fmla="*/ 2286 w 15335"/>
                <a:gd name="connsiteY3" fmla="*/ 12192 h 14287"/>
                <a:gd name="connsiteX4" fmla="*/ 7715 w 15335"/>
                <a:gd name="connsiteY4" fmla="*/ 14288 h 14287"/>
                <a:gd name="connsiteX5" fmla="*/ 13144 w 15335"/>
                <a:gd name="connsiteY5" fmla="*/ 12192 h 14287"/>
                <a:gd name="connsiteX6" fmla="*/ 15335 w 15335"/>
                <a:gd name="connsiteY6" fmla="*/ 7144 h 14287"/>
                <a:gd name="connsiteX7" fmla="*/ 13144 w 15335"/>
                <a:gd name="connsiteY7" fmla="*/ 2096 h 14287"/>
                <a:gd name="connsiteX8" fmla="*/ 7715 w 15335"/>
                <a:gd name="connsiteY8"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5" h="14287">
                  <a:moveTo>
                    <a:pt x="7715" y="0"/>
                  </a:moveTo>
                  <a:cubicBezTo>
                    <a:pt x="5620" y="0"/>
                    <a:pt x="3810" y="667"/>
                    <a:pt x="2286" y="2096"/>
                  </a:cubicBezTo>
                  <a:cubicBezTo>
                    <a:pt x="762" y="3524"/>
                    <a:pt x="0" y="5144"/>
                    <a:pt x="0" y="7144"/>
                  </a:cubicBezTo>
                  <a:cubicBezTo>
                    <a:pt x="0" y="9144"/>
                    <a:pt x="762" y="10763"/>
                    <a:pt x="2286" y="12192"/>
                  </a:cubicBezTo>
                  <a:cubicBezTo>
                    <a:pt x="3810" y="13621"/>
                    <a:pt x="5620" y="14288"/>
                    <a:pt x="7715" y="14288"/>
                  </a:cubicBezTo>
                  <a:cubicBezTo>
                    <a:pt x="9811" y="14288"/>
                    <a:pt x="11620" y="13621"/>
                    <a:pt x="13144" y="12192"/>
                  </a:cubicBezTo>
                  <a:cubicBezTo>
                    <a:pt x="14668" y="10763"/>
                    <a:pt x="15335" y="9144"/>
                    <a:pt x="15335" y="7144"/>
                  </a:cubicBezTo>
                  <a:cubicBezTo>
                    <a:pt x="15335" y="5144"/>
                    <a:pt x="14573" y="3524"/>
                    <a:pt x="13144" y="2096"/>
                  </a:cubicBezTo>
                  <a:cubicBezTo>
                    <a:pt x="11620" y="667"/>
                    <a:pt x="9811" y="0"/>
                    <a:pt x="7715" y="0"/>
                  </a:cubicBezTo>
                  <a:close/>
                </a:path>
              </a:pathLst>
            </a:custGeom>
            <a:solidFill>
              <a:srgbClr val="14336A"/>
            </a:solidFill>
            <a:ln w="0"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3915B84E-6D4A-B73F-D2A7-813B0F78BF38}"/>
                </a:ext>
              </a:extLst>
            </p:cNvPr>
            <p:cNvSpPr/>
            <p:nvPr/>
          </p:nvSpPr>
          <p:spPr>
            <a:xfrm>
              <a:off x="2467827" y="5392777"/>
              <a:ext cx="14096" cy="50958"/>
            </a:xfrm>
            <a:custGeom>
              <a:avLst/>
              <a:gdLst>
                <a:gd name="connsiteX0" fmla="*/ 0 w 14096"/>
                <a:gd name="connsiteY0" fmla="*/ 0 h 50958"/>
                <a:gd name="connsiteX1" fmla="*/ 14097 w 14096"/>
                <a:gd name="connsiteY1" fmla="*/ 0 h 50958"/>
                <a:gd name="connsiteX2" fmla="*/ 14097 w 14096"/>
                <a:gd name="connsiteY2" fmla="*/ 50959 h 50958"/>
                <a:gd name="connsiteX3" fmla="*/ 0 w 14096"/>
                <a:gd name="connsiteY3" fmla="*/ 50959 h 50958"/>
              </a:gdLst>
              <a:ahLst/>
              <a:cxnLst>
                <a:cxn ang="0">
                  <a:pos x="connsiteX0" y="connsiteY0"/>
                </a:cxn>
                <a:cxn ang="0">
                  <a:pos x="connsiteX1" y="connsiteY1"/>
                </a:cxn>
                <a:cxn ang="0">
                  <a:pos x="connsiteX2" y="connsiteY2"/>
                </a:cxn>
                <a:cxn ang="0">
                  <a:pos x="connsiteX3" y="connsiteY3"/>
                </a:cxn>
              </a:cxnLst>
              <a:rect l="l" t="t" r="r" b="b"/>
              <a:pathLst>
                <a:path w="14096" h="50958">
                  <a:moveTo>
                    <a:pt x="0" y="0"/>
                  </a:moveTo>
                  <a:lnTo>
                    <a:pt x="14097" y="0"/>
                  </a:lnTo>
                  <a:lnTo>
                    <a:pt x="14097" y="50959"/>
                  </a:lnTo>
                  <a:lnTo>
                    <a:pt x="0" y="50959"/>
                  </a:lnTo>
                  <a:close/>
                </a:path>
              </a:pathLst>
            </a:custGeom>
            <a:solidFill>
              <a:srgbClr val="14336A"/>
            </a:solidFill>
            <a:ln w="0"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B9CEA934-7EB6-1641-9297-609CD3F8E20D}"/>
                </a:ext>
              </a:extLst>
            </p:cNvPr>
            <p:cNvSpPr/>
            <p:nvPr/>
          </p:nvSpPr>
          <p:spPr>
            <a:xfrm>
              <a:off x="249335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2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2" y="14954"/>
                    <a:pt x="31623" y="16002"/>
                  </a:cubicBezTo>
                  <a:lnTo>
                    <a:pt x="44577" y="15240"/>
                  </a:lnTo>
                  <a:cubicBezTo>
                    <a:pt x="43910" y="10573"/>
                    <a:pt x="41815" y="6858"/>
                    <a:pt x="38100" y="4096"/>
                  </a:cubicBezTo>
                  <a:cubicBezTo>
                    <a:pt x="34385" y="1333"/>
                    <a:pt x="29337" y="0"/>
                    <a:pt x="22860" y="0"/>
                  </a:cubicBezTo>
                  <a:cubicBezTo>
                    <a:pt x="18478" y="0"/>
                    <a:pt x="14668" y="667"/>
                    <a:pt x="11430" y="1905"/>
                  </a:cubicBezTo>
                  <a:cubicBezTo>
                    <a:pt x="8192" y="3143"/>
                    <a:pt x="5715" y="5048"/>
                    <a:pt x="3905" y="7334"/>
                  </a:cubicBezTo>
                  <a:cubicBezTo>
                    <a:pt x="2095"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2" y="35909"/>
                    <a:pt x="31432" y="37148"/>
                  </a:cubicBezTo>
                  <a:cubicBezTo>
                    <a:pt x="31432" y="38672"/>
                    <a:pt x="30670"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7"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14336A"/>
            </a:solidFill>
            <a:ln w="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87BE587-8524-2A82-AEC6-D646D6891A4C}"/>
                </a:ext>
              </a:extLst>
            </p:cNvPr>
            <p:cNvSpPr/>
            <p:nvPr/>
          </p:nvSpPr>
          <p:spPr>
            <a:xfrm>
              <a:off x="254840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3 w 48863"/>
                <a:gd name="connsiteY22" fmla="*/ 14669 h 52768"/>
                <a:gd name="connsiteX23" fmla="*/ 42005 w 48863"/>
                <a:gd name="connsiteY23" fmla="*/ 6572 h 52768"/>
                <a:gd name="connsiteX24" fmla="*/ 14002 w 48863"/>
                <a:gd name="connsiteY24" fmla="*/ 21050 h 52768"/>
                <a:gd name="connsiteX25" fmla="*/ 15335 w 48863"/>
                <a:gd name="connsiteY25" fmla="*/ 16002 h 52768"/>
                <a:gd name="connsiteX26" fmla="*/ 19240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1"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3" y="14669"/>
                  </a:cubicBezTo>
                  <a:cubicBezTo>
                    <a:pt x="45815" y="11430"/>
                    <a:pt x="44101" y="8763"/>
                    <a:pt x="42005" y="6572"/>
                  </a:cubicBezTo>
                  <a:close/>
                  <a:moveTo>
                    <a:pt x="14002" y="21050"/>
                  </a:moveTo>
                  <a:cubicBezTo>
                    <a:pt x="14002" y="19241"/>
                    <a:pt x="14478" y="17526"/>
                    <a:pt x="15335" y="16002"/>
                  </a:cubicBezTo>
                  <a:cubicBezTo>
                    <a:pt x="16288" y="14383"/>
                    <a:pt x="17526" y="13049"/>
                    <a:pt x="19240"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75C5D757-DA42-3F11-3877-1A5C34877B2F}"/>
                </a:ext>
              </a:extLst>
            </p:cNvPr>
            <p:cNvSpPr/>
            <p:nvPr/>
          </p:nvSpPr>
          <p:spPr>
            <a:xfrm>
              <a:off x="2606320"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720 w 45529"/>
                <a:gd name="connsiteY29" fmla="*/ 9144 h 52387"/>
                <a:gd name="connsiteX30" fmla="*/ 38957 w 45529"/>
                <a:gd name="connsiteY30" fmla="*/ 3810 h 52387"/>
                <a:gd name="connsiteX31" fmla="*/ 31528 w 45529"/>
                <a:gd name="connsiteY31" fmla="*/ 33338 h 52387"/>
                <a:gd name="connsiteX32" fmla="*/ 30194 w 45529"/>
                <a:gd name="connsiteY32" fmla="*/ 38195 h 52387"/>
                <a:gd name="connsiteX33" fmla="*/ 26479 w 45529"/>
                <a:gd name="connsiteY33" fmla="*/ 41529 h 52387"/>
                <a:gd name="connsiteX34" fmla="*/ 20955 w 45529"/>
                <a:gd name="connsiteY34" fmla="*/ 42767 h 52387"/>
                <a:gd name="connsiteX35" fmla="*/ 15621 w 45529"/>
                <a:gd name="connsiteY35" fmla="*/ 41243 h 52387"/>
                <a:gd name="connsiteX36" fmla="*/ 13525 w 45529"/>
                <a:gd name="connsiteY36" fmla="*/ 36862 h 52387"/>
                <a:gd name="connsiteX37" fmla="*/ 14573 w 45529"/>
                <a:gd name="connsiteY37" fmla="*/ 33528 h 52387"/>
                <a:gd name="connsiteX38" fmla="*/ 17431 w 45529"/>
                <a:gd name="connsiteY38" fmla="*/ 31432 h 52387"/>
                <a:gd name="connsiteX39" fmla="*/ 21812 w 45529"/>
                <a:gd name="connsiteY39" fmla="*/ 30289 h 52387"/>
                <a:gd name="connsiteX40" fmla="*/ 24384 w 45529"/>
                <a:gd name="connsiteY40" fmla="*/ 29908 h 52387"/>
                <a:gd name="connsiteX41" fmla="*/ 27241 w 45529"/>
                <a:gd name="connsiteY41" fmla="*/ 29432 h 52387"/>
                <a:gd name="connsiteX42" fmla="*/ 29813 w 45529"/>
                <a:gd name="connsiteY42" fmla="*/ 28766 h 52387"/>
                <a:gd name="connsiteX43" fmla="*/ 31623 w 45529"/>
                <a:gd name="connsiteY43" fmla="*/ 28004 h 52387"/>
                <a:gd name="connsiteX44" fmla="*/ 31623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431"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720" y="9144"/>
                  </a:cubicBezTo>
                  <a:cubicBezTo>
                    <a:pt x="42577" y="6953"/>
                    <a:pt x="40957" y="5143"/>
                    <a:pt x="38957" y="3810"/>
                  </a:cubicBezTo>
                  <a:close/>
                  <a:moveTo>
                    <a:pt x="31528" y="33338"/>
                  </a:moveTo>
                  <a:cubicBezTo>
                    <a:pt x="31528" y="35147"/>
                    <a:pt x="31051" y="36766"/>
                    <a:pt x="30194" y="38195"/>
                  </a:cubicBezTo>
                  <a:cubicBezTo>
                    <a:pt x="29242" y="39624"/>
                    <a:pt x="28003" y="40767"/>
                    <a:pt x="26479" y="41529"/>
                  </a:cubicBezTo>
                  <a:cubicBezTo>
                    <a:pt x="24860" y="42386"/>
                    <a:pt x="23050" y="42767"/>
                    <a:pt x="20955" y="42767"/>
                  </a:cubicBezTo>
                  <a:cubicBezTo>
                    <a:pt x="18859" y="42767"/>
                    <a:pt x="16954" y="42291"/>
                    <a:pt x="15621" y="41243"/>
                  </a:cubicBezTo>
                  <a:cubicBezTo>
                    <a:pt x="14192" y="40195"/>
                    <a:pt x="13525" y="38767"/>
                    <a:pt x="13525" y="36862"/>
                  </a:cubicBezTo>
                  <a:cubicBezTo>
                    <a:pt x="13525" y="35528"/>
                    <a:pt x="13906" y="34385"/>
                    <a:pt x="14573" y="33528"/>
                  </a:cubicBezTo>
                  <a:cubicBezTo>
                    <a:pt x="15240" y="32671"/>
                    <a:pt x="16192" y="31909"/>
                    <a:pt x="17431" y="31432"/>
                  </a:cubicBezTo>
                  <a:cubicBezTo>
                    <a:pt x="18669" y="30861"/>
                    <a:pt x="20098" y="30480"/>
                    <a:pt x="21812" y="30289"/>
                  </a:cubicBezTo>
                  <a:cubicBezTo>
                    <a:pt x="22574" y="30194"/>
                    <a:pt x="23431" y="30099"/>
                    <a:pt x="24384" y="29908"/>
                  </a:cubicBezTo>
                  <a:cubicBezTo>
                    <a:pt x="25336" y="29718"/>
                    <a:pt x="26289" y="29623"/>
                    <a:pt x="27241" y="29432"/>
                  </a:cubicBezTo>
                  <a:cubicBezTo>
                    <a:pt x="28194" y="29242"/>
                    <a:pt x="29051" y="29051"/>
                    <a:pt x="29813" y="28766"/>
                  </a:cubicBezTo>
                  <a:cubicBezTo>
                    <a:pt x="30575" y="28575"/>
                    <a:pt x="31147" y="28289"/>
                    <a:pt x="31623" y="28004"/>
                  </a:cubicBezTo>
                  <a:lnTo>
                    <a:pt x="31623" y="33433"/>
                  </a:lnTo>
                  <a:close/>
                </a:path>
              </a:pathLst>
            </a:custGeom>
            <a:solidFill>
              <a:srgbClr val="14336A"/>
            </a:solidFill>
            <a:ln w="0"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0ECE1AB0-0007-AF99-270C-F322801A80F0}"/>
                </a:ext>
              </a:extLst>
            </p:cNvPr>
            <p:cNvSpPr/>
            <p:nvPr/>
          </p:nvSpPr>
          <p:spPr>
            <a:xfrm>
              <a:off x="266299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3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3" y="14954"/>
                    <a:pt x="31623" y="16002"/>
                  </a:cubicBezTo>
                  <a:lnTo>
                    <a:pt x="44577" y="15240"/>
                  </a:lnTo>
                  <a:cubicBezTo>
                    <a:pt x="43910" y="10573"/>
                    <a:pt x="41815" y="6858"/>
                    <a:pt x="38100" y="4096"/>
                  </a:cubicBezTo>
                  <a:cubicBezTo>
                    <a:pt x="34385" y="1333"/>
                    <a:pt x="29337" y="0"/>
                    <a:pt x="22860" y="0"/>
                  </a:cubicBezTo>
                  <a:cubicBezTo>
                    <a:pt x="18479" y="0"/>
                    <a:pt x="14668" y="667"/>
                    <a:pt x="11430" y="1905"/>
                  </a:cubicBezTo>
                  <a:cubicBezTo>
                    <a:pt x="8192" y="3143"/>
                    <a:pt x="5715" y="5048"/>
                    <a:pt x="3905" y="7334"/>
                  </a:cubicBezTo>
                  <a:cubicBezTo>
                    <a:pt x="2096"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8"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14336A"/>
            </a:solidFill>
            <a:ln w="0"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425AD06-F874-6238-F1D8-AF0DBA876CDE}"/>
                </a:ext>
              </a:extLst>
            </p:cNvPr>
            <p:cNvSpPr/>
            <p:nvPr/>
          </p:nvSpPr>
          <p:spPr>
            <a:xfrm>
              <a:off x="271804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242" y="476"/>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2"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89F0C425-F6E0-3582-CFA7-D046B939F5C5}"/>
                </a:ext>
              </a:extLst>
            </p:cNvPr>
            <p:cNvSpPr/>
            <p:nvPr/>
          </p:nvSpPr>
          <p:spPr>
            <a:xfrm>
              <a:off x="2776055" y="5392110"/>
              <a:ext cx="45815" cy="52482"/>
            </a:xfrm>
            <a:custGeom>
              <a:avLst/>
              <a:gdLst>
                <a:gd name="connsiteX0" fmla="*/ 42100 w 45815"/>
                <a:gd name="connsiteY0" fmla="*/ 26956 h 52482"/>
                <a:gd name="connsiteX1" fmla="*/ 31051 w 45815"/>
                <a:gd name="connsiteY1" fmla="*/ 22003 h 52482"/>
                <a:gd name="connsiteX2" fmla="*/ 21812 w 45815"/>
                <a:gd name="connsiteY2" fmla="*/ 20098 h 52482"/>
                <a:gd name="connsiteX3" fmla="*/ 16764 w 45815"/>
                <a:gd name="connsiteY3" fmla="*/ 18098 h 52482"/>
                <a:gd name="connsiteX4" fmla="*/ 15335 w 45815"/>
                <a:gd name="connsiteY4" fmla="*/ 15050 h 52482"/>
                <a:gd name="connsiteX5" fmla="*/ 17621 w 45815"/>
                <a:gd name="connsiteY5" fmla="*/ 11335 h 52482"/>
                <a:gd name="connsiteX6" fmla="*/ 23146 w 45815"/>
                <a:gd name="connsiteY6" fmla="*/ 10001 h 52482"/>
                <a:gd name="connsiteX7" fmla="*/ 27337 w 45815"/>
                <a:gd name="connsiteY7" fmla="*/ 10859 h 52482"/>
                <a:gd name="connsiteX8" fmla="*/ 30194 w 45815"/>
                <a:gd name="connsiteY8" fmla="*/ 13049 h 52482"/>
                <a:gd name="connsiteX9" fmla="*/ 31623 w 45815"/>
                <a:gd name="connsiteY9" fmla="*/ 16002 h 52482"/>
                <a:gd name="connsiteX10" fmla="*/ 44577 w 45815"/>
                <a:gd name="connsiteY10" fmla="*/ 15240 h 52482"/>
                <a:gd name="connsiteX11" fmla="*/ 38100 w 45815"/>
                <a:gd name="connsiteY11" fmla="*/ 4096 h 52482"/>
                <a:gd name="connsiteX12" fmla="*/ 22860 w 45815"/>
                <a:gd name="connsiteY12" fmla="*/ 0 h 52482"/>
                <a:gd name="connsiteX13" fmla="*/ 11430 w 45815"/>
                <a:gd name="connsiteY13" fmla="*/ 1905 h 52482"/>
                <a:gd name="connsiteX14" fmla="*/ 3905 w 45815"/>
                <a:gd name="connsiteY14" fmla="*/ 7334 h 52482"/>
                <a:gd name="connsiteX15" fmla="*/ 1238 w 45815"/>
                <a:gd name="connsiteY15" fmla="*/ 15812 h 52482"/>
                <a:gd name="connsiteX16" fmla="*/ 4858 w 45815"/>
                <a:gd name="connsiteY16" fmla="*/ 25241 h 52482"/>
                <a:gd name="connsiteX17" fmla="*/ 16002 w 45815"/>
                <a:gd name="connsiteY17" fmla="*/ 30385 h 52482"/>
                <a:gd name="connsiteX18" fmla="*/ 24860 w 45815"/>
                <a:gd name="connsiteY18" fmla="*/ 32099 h 52482"/>
                <a:gd name="connsiteX19" fmla="*/ 29813 w 45815"/>
                <a:gd name="connsiteY19" fmla="*/ 34004 h 52482"/>
                <a:gd name="connsiteX20" fmla="*/ 31433 w 45815"/>
                <a:gd name="connsiteY20" fmla="*/ 37148 h 52482"/>
                <a:gd name="connsiteX21" fmla="*/ 29146 w 45815"/>
                <a:gd name="connsiteY21" fmla="*/ 40862 h 52482"/>
                <a:gd name="connsiteX22" fmla="*/ 23146 w 45815"/>
                <a:gd name="connsiteY22" fmla="*/ 42291 h 52482"/>
                <a:gd name="connsiteX23" fmla="*/ 16954 w 45815"/>
                <a:gd name="connsiteY23" fmla="*/ 40672 h 52482"/>
                <a:gd name="connsiteX24" fmla="*/ 13907 w 45815"/>
                <a:gd name="connsiteY24" fmla="*/ 36005 h 52482"/>
                <a:gd name="connsiteX25" fmla="*/ 0 w 45815"/>
                <a:gd name="connsiteY25" fmla="*/ 36767 h 52482"/>
                <a:gd name="connsiteX26" fmla="*/ 7049 w 45815"/>
                <a:gd name="connsiteY26" fmla="*/ 48292 h 52482"/>
                <a:gd name="connsiteX27" fmla="*/ 23146 w 45815"/>
                <a:gd name="connsiteY27" fmla="*/ 52483 h 52482"/>
                <a:gd name="connsiteX28" fmla="*/ 34862 w 45815"/>
                <a:gd name="connsiteY28" fmla="*/ 50387 h 52482"/>
                <a:gd name="connsiteX29" fmla="*/ 42863 w 45815"/>
                <a:gd name="connsiteY29" fmla="*/ 44482 h 52482"/>
                <a:gd name="connsiteX30" fmla="*/ 45815 w 45815"/>
                <a:gd name="connsiteY30" fmla="*/ 35719 h 52482"/>
                <a:gd name="connsiteX31" fmla="*/ 42196 w 45815"/>
                <a:gd name="connsiteY31" fmla="*/ 26861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42100" y="26956"/>
                  </a:moveTo>
                  <a:cubicBezTo>
                    <a:pt x="39624" y="24670"/>
                    <a:pt x="36004" y="23051"/>
                    <a:pt x="31051" y="22003"/>
                  </a:cubicBezTo>
                  <a:lnTo>
                    <a:pt x="21812" y="20098"/>
                  </a:lnTo>
                  <a:cubicBezTo>
                    <a:pt x="19431" y="19622"/>
                    <a:pt x="17812" y="18955"/>
                    <a:pt x="16764" y="18098"/>
                  </a:cubicBezTo>
                  <a:cubicBezTo>
                    <a:pt x="15812" y="17240"/>
                    <a:pt x="15335" y="16193"/>
                    <a:pt x="15335" y="15050"/>
                  </a:cubicBezTo>
                  <a:cubicBezTo>
                    <a:pt x="15335" y="13526"/>
                    <a:pt x="16097" y="12287"/>
                    <a:pt x="17621" y="11335"/>
                  </a:cubicBezTo>
                  <a:cubicBezTo>
                    <a:pt x="19145" y="10382"/>
                    <a:pt x="20955" y="10001"/>
                    <a:pt x="23146" y="10001"/>
                  </a:cubicBezTo>
                  <a:cubicBezTo>
                    <a:pt x="24765" y="10001"/>
                    <a:pt x="26194" y="10287"/>
                    <a:pt x="27337" y="10859"/>
                  </a:cubicBezTo>
                  <a:cubicBezTo>
                    <a:pt x="28480" y="11430"/>
                    <a:pt x="29432" y="12097"/>
                    <a:pt x="30194" y="13049"/>
                  </a:cubicBezTo>
                  <a:cubicBezTo>
                    <a:pt x="30956" y="13907"/>
                    <a:pt x="31433" y="14954"/>
                    <a:pt x="31623" y="16002"/>
                  </a:cubicBezTo>
                  <a:lnTo>
                    <a:pt x="44577" y="15240"/>
                  </a:lnTo>
                  <a:cubicBezTo>
                    <a:pt x="44005" y="10573"/>
                    <a:pt x="41815" y="6858"/>
                    <a:pt x="38100" y="4096"/>
                  </a:cubicBezTo>
                  <a:cubicBezTo>
                    <a:pt x="34385" y="1334"/>
                    <a:pt x="29337" y="0"/>
                    <a:pt x="22860" y="0"/>
                  </a:cubicBezTo>
                  <a:cubicBezTo>
                    <a:pt x="18479" y="0"/>
                    <a:pt x="14668" y="667"/>
                    <a:pt x="11430" y="1905"/>
                  </a:cubicBezTo>
                  <a:cubicBezTo>
                    <a:pt x="8192" y="3143"/>
                    <a:pt x="5715" y="5048"/>
                    <a:pt x="3905" y="7334"/>
                  </a:cubicBezTo>
                  <a:cubicBezTo>
                    <a:pt x="2096" y="9716"/>
                    <a:pt x="1238" y="12478"/>
                    <a:pt x="1238" y="15812"/>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7" y="36005"/>
                  </a:cubicBezTo>
                  <a:lnTo>
                    <a:pt x="0" y="36767"/>
                  </a:lnTo>
                  <a:cubicBezTo>
                    <a:pt x="667" y="41624"/>
                    <a:pt x="3048" y="45530"/>
                    <a:pt x="7049" y="48292"/>
                  </a:cubicBezTo>
                  <a:cubicBezTo>
                    <a:pt x="11049" y="51149"/>
                    <a:pt x="16383" y="52483"/>
                    <a:pt x="23146" y="52483"/>
                  </a:cubicBezTo>
                  <a:cubicBezTo>
                    <a:pt x="27527" y="52483"/>
                    <a:pt x="31528" y="51816"/>
                    <a:pt x="34862" y="50387"/>
                  </a:cubicBezTo>
                  <a:cubicBezTo>
                    <a:pt x="38291" y="48959"/>
                    <a:pt x="40958" y="47054"/>
                    <a:pt x="42863" y="44482"/>
                  </a:cubicBezTo>
                  <a:cubicBezTo>
                    <a:pt x="44863" y="42005"/>
                    <a:pt x="45815" y="39053"/>
                    <a:pt x="45815" y="35719"/>
                  </a:cubicBezTo>
                  <a:cubicBezTo>
                    <a:pt x="45815" y="32004"/>
                    <a:pt x="44577" y="29051"/>
                    <a:pt x="42196" y="26861"/>
                  </a:cubicBezTo>
                  <a:close/>
                </a:path>
              </a:pathLst>
            </a:custGeom>
            <a:solidFill>
              <a:srgbClr val="14336A"/>
            </a:solidFill>
            <a:ln w="0"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7D78A3CB-C76F-9D22-EDCA-E79E85C3E853}"/>
                </a:ext>
              </a:extLst>
            </p:cNvPr>
            <p:cNvSpPr/>
            <p:nvPr/>
          </p:nvSpPr>
          <p:spPr>
            <a:xfrm>
              <a:off x="1688967" y="5375823"/>
              <a:ext cx="43052" cy="67913"/>
            </a:xfrm>
            <a:custGeom>
              <a:avLst/>
              <a:gdLst>
                <a:gd name="connsiteX0" fmla="*/ 43053 w 43052"/>
                <a:gd name="connsiteY0" fmla="*/ 59150 h 67913"/>
                <a:gd name="connsiteX1" fmla="*/ 10287 w 43052"/>
                <a:gd name="connsiteY1" fmla="*/ 59150 h 67913"/>
                <a:gd name="connsiteX2" fmla="*/ 10287 w 43052"/>
                <a:gd name="connsiteY2" fmla="*/ 38291 h 67913"/>
                <a:gd name="connsiteX3" fmla="*/ 40386 w 43052"/>
                <a:gd name="connsiteY3" fmla="*/ 38291 h 67913"/>
                <a:gd name="connsiteX4" fmla="*/ 40386 w 43052"/>
                <a:gd name="connsiteY4" fmla="*/ 29528 h 67913"/>
                <a:gd name="connsiteX5" fmla="*/ 10287 w 43052"/>
                <a:gd name="connsiteY5" fmla="*/ 29528 h 67913"/>
                <a:gd name="connsiteX6" fmla="*/ 10287 w 43052"/>
                <a:gd name="connsiteY6" fmla="*/ 8763 h 67913"/>
                <a:gd name="connsiteX7" fmla="*/ 42672 w 43052"/>
                <a:gd name="connsiteY7" fmla="*/ 8763 h 67913"/>
                <a:gd name="connsiteX8" fmla="*/ 42672 w 43052"/>
                <a:gd name="connsiteY8" fmla="*/ 0 h 67913"/>
                <a:gd name="connsiteX9" fmla="*/ 0 w 43052"/>
                <a:gd name="connsiteY9" fmla="*/ 0 h 67913"/>
                <a:gd name="connsiteX10" fmla="*/ 0 w 43052"/>
                <a:gd name="connsiteY10" fmla="*/ 67913 h 67913"/>
                <a:gd name="connsiteX11" fmla="*/ 43053 w 43052"/>
                <a:gd name="connsiteY11" fmla="*/ 67913 h 67913"/>
                <a:gd name="connsiteX12" fmla="*/ 43053 w 43052"/>
                <a:gd name="connsiteY12" fmla="*/ 59150 h 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 h="67913">
                  <a:moveTo>
                    <a:pt x="43053" y="59150"/>
                  </a:moveTo>
                  <a:lnTo>
                    <a:pt x="10287" y="59150"/>
                  </a:lnTo>
                  <a:lnTo>
                    <a:pt x="10287" y="38291"/>
                  </a:lnTo>
                  <a:lnTo>
                    <a:pt x="40386" y="38291"/>
                  </a:lnTo>
                  <a:lnTo>
                    <a:pt x="40386" y="29528"/>
                  </a:lnTo>
                  <a:lnTo>
                    <a:pt x="10287" y="29528"/>
                  </a:lnTo>
                  <a:lnTo>
                    <a:pt x="10287" y="8763"/>
                  </a:lnTo>
                  <a:lnTo>
                    <a:pt x="42672" y="8763"/>
                  </a:lnTo>
                  <a:lnTo>
                    <a:pt x="42672" y="0"/>
                  </a:lnTo>
                  <a:lnTo>
                    <a:pt x="0" y="0"/>
                  </a:lnTo>
                  <a:lnTo>
                    <a:pt x="0" y="67913"/>
                  </a:lnTo>
                  <a:lnTo>
                    <a:pt x="43053" y="67913"/>
                  </a:lnTo>
                  <a:lnTo>
                    <a:pt x="43053" y="59150"/>
                  </a:lnTo>
                  <a:close/>
                </a:path>
              </a:pathLst>
            </a:custGeom>
            <a:solidFill>
              <a:srgbClr val="FFFFFF"/>
            </a:solidFill>
            <a:ln w="0"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5685B939-3A7E-BA9F-16ED-2C0B42BAE0AB}"/>
                </a:ext>
              </a:extLst>
            </p:cNvPr>
            <p:cNvSpPr/>
            <p:nvPr/>
          </p:nvSpPr>
          <p:spPr>
            <a:xfrm>
              <a:off x="1746975" y="5392777"/>
              <a:ext cx="42195" cy="51720"/>
            </a:xfrm>
            <a:custGeom>
              <a:avLst/>
              <a:gdLst>
                <a:gd name="connsiteX0" fmla="*/ 8001 w 42195"/>
                <a:gd name="connsiteY0" fmla="*/ 49530 h 51720"/>
                <a:gd name="connsiteX1" fmla="*/ 16669 w 42195"/>
                <a:gd name="connsiteY1" fmla="*/ 51721 h 51720"/>
                <a:gd name="connsiteX2" fmla="*/ 26289 w 42195"/>
                <a:gd name="connsiteY2" fmla="*/ 49054 h 51720"/>
                <a:gd name="connsiteX3" fmla="*/ 31909 w 42195"/>
                <a:gd name="connsiteY3" fmla="*/ 42291 h 51720"/>
                <a:gd name="connsiteX4" fmla="*/ 32480 w 42195"/>
                <a:gd name="connsiteY4" fmla="*/ 42291 h 51720"/>
                <a:gd name="connsiteX5" fmla="*/ 32480 w 42195"/>
                <a:gd name="connsiteY5" fmla="*/ 51149 h 51720"/>
                <a:gd name="connsiteX6" fmla="*/ 42196 w 42195"/>
                <a:gd name="connsiteY6" fmla="*/ 51149 h 51720"/>
                <a:gd name="connsiteX7" fmla="*/ 42196 w 42195"/>
                <a:gd name="connsiteY7" fmla="*/ 0 h 51720"/>
                <a:gd name="connsiteX8" fmla="*/ 32194 w 42195"/>
                <a:gd name="connsiteY8" fmla="*/ 0 h 51720"/>
                <a:gd name="connsiteX9" fmla="*/ 32194 w 42195"/>
                <a:gd name="connsiteY9" fmla="*/ 29813 h 51720"/>
                <a:gd name="connsiteX10" fmla="*/ 30385 w 42195"/>
                <a:gd name="connsiteY10" fmla="*/ 36957 h 51720"/>
                <a:gd name="connsiteX11" fmla="*/ 25813 w 42195"/>
                <a:gd name="connsiteY11" fmla="*/ 41148 h 51720"/>
                <a:gd name="connsiteX12" fmla="*/ 20288 w 42195"/>
                <a:gd name="connsiteY12" fmla="*/ 42577 h 51720"/>
                <a:gd name="connsiteX13" fmla="*/ 12763 w 42195"/>
                <a:gd name="connsiteY13" fmla="*/ 39529 h 51720"/>
                <a:gd name="connsiteX14" fmla="*/ 9906 w 42195"/>
                <a:gd name="connsiteY14" fmla="*/ 31242 h 51720"/>
                <a:gd name="connsiteX15" fmla="*/ 9906 w 42195"/>
                <a:gd name="connsiteY15" fmla="*/ 0 h 51720"/>
                <a:gd name="connsiteX16" fmla="*/ 0 w 42195"/>
                <a:gd name="connsiteY16" fmla="*/ 0 h 51720"/>
                <a:gd name="connsiteX17" fmla="*/ 0 w 42195"/>
                <a:gd name="connsiteY17" fmla="*/ 32480 h 51720"/>
                <a:gd name="connsiteX18" fmla="*/ 2096 w 42195"/>
                <a:gd name="connsiteY18" fmla="*/ 43053 h 51720"/>
                <a:gd name="connsiteX19" fmla="*/ 8001 w 42195"/>
                <a:gd name="connsiteY19" fmla="*/ 4953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95" h="51720">
                  <a:moveTo>
                    <a:pt x="8001" y="49530"/>
                  </a:moveTo>
                  <a:cubicBezTo>
                    <a:pt x="10477" y="50959"/>
                    <a:pt x="13430" y="51721"/>
                    <a:pt x="16669" y="51721"/>
                  </a:cubicBezTo>
                  <a:cubicBezTo>
                    <a:pt x="20479" y="51721"/>
                    <a:pt x="23717" y="50864"/>
                    <a:pt x="26289" y="49054"/>
                  </a:cubicBezTo>
                  <a:cubicBezTo>
                    <a:pt x="28861" y="47244"/>
                    <a:pt x="30766" y="44958"/>
                    <a:pt x="31909" y="42291"/>
                  </a:cubicBezTo>
                  <a:lnTo>
                    <a:pt x="32480" y="42291"/>
                  </a:lnTo>
                  <a:lnTo>
                    <a:pt x="32480" y="51149"/>
                  </a:lnTo>
                  <a:lnTo>
                    <a:pt x="42196" y="51149"/>
                  </a:lnTo>
                  <a:lnTo>
                    <a:pt x="42196" y="0"/>
                  </a:lnTo>
                  <a:lnTo>
                    <a:pt x="32194" y="0"/>
                  </a:lnTo>
                  <a:lnTo>
                    <a:pt x="32194" y="29813"/>
                  </a:lnTo>
                  <a:cubicBezTo>
                    <a:pt x="32194" y="32671"/>
                    <a:pt x="31623" y="35147"/>
                    <a:pt x="30385" y="36957"/>
                  </a:cubicBezTo>
                  <a:cubicBezTo>
                    <a:pt x="29146" y="38862"/>
                    <a:pt x="27622" y="40195"/>
                    <a:pt x="25813" y="41148"/>
                  </a:cubicBezTo>
                  <a:cubicBezTo>
                    <a:pt x="24003" y="42101"/>
                    <a:pt x="22098" y="42577"/>
                    <a:pt x="20288" y="42577"/>
                  </a:cubicBezTo>
                  <a:cubicBezTo>
                    <a:pt x="17240" y="42577"/>
                    <a:pt x="14668" y="41529"/>
                    <a:pt x="12763" y="39529"/>
                  </a:cubicBezTo>
                  <a:cubicBezTo>
                    <a:pt x="10858" y="37433"/>
                    <a:pt x="9906" y="34671"/>
                    <a:pt x="9906" y="31242"/>
                  </a:cubicBezTo>
                  <a:lnTo>
                    <a:pt x="9906" y="0"/>
                  </a:lnTo>
                  <a:lnTo>
                    <a:pt x="0" y="0"/>
                  </a:lnTo>
                  <a:lnTo>
                    <a:pt x="0" y="32480"/>
                  </a:lnTo>
                  <a:cubicBezTo>
                    <a:pt x="0" y="36671"/>
                    <a:pt x="762" y="40195"/>
                    <a:pt x="2096" y="43053"/>
                  </a:cubicBezTo>
                  <a:cubicBezTo>
                    <a:pt x="3524" y="45911"/>
                    <a:pt x="5524" y="48101"/>
                    <a:pt x="8001" y="49530"/>
                  </a:cubicBezTo>
                  <a:close/>
                </a:path>
              </a:pathLst>
            </a:custGeom>
            <a:solidFill>
              <a:srgbClr val="FFFFFF"/>
            </a:solidFill>
            <a:ln w="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E7375AFF-EC84-DC58-0CE5-FAA9A84BB22C}"/>
                </a:ext>
              </a:extLst>
            </p:cNvPr>
            <p:cNvSpPr/>
            <p:nvPr/>
          </p:nvSpPr>
          <p:spPr>
            <a:xfrm>
              <a:off x="1804696" y="5392015"/>
              <a:ext cx="27336" cy="51720"/>
            </a:xfrm>
            <a:custGeom>
              <a:avLst/>
              <a:gdLst>
                <a:gd name="connsiteX0" fmla="*/ 10001 w 27336"/>
                <a:gd name="connsiteY0" fmla="*/ 20669 h 51720"/>
                <a:gd name="connsiteX1" fmla="*/ 11621 w 27336"/>
                <a:gd name="connsiteY1" fmla="*/ 14764 h 51720"/>
                <a:gd name="connsiteX2" fmla="*/ 15907 w 27336"/>
                <a:gd name="connsiteY2" fmla="*/ 10668 h 51720"/>
                <a:gd name="connsiteX3" fmla="*/ 22193 w 27336"/>
                <a:gd name="connsiteY3" fmla="*/ 9144 h 51720"/>
                <a:gd name="connsiteX4" fmla="*/ 25241 w 27336"/>
                <a:gd name="connsiteY4" fmla="*/ 9335 h 51720"/>
                <a:gd name="connsiteX5" fmla="*/ 27337 w 27336"/>
                <a:gd name="connsiteY5" fmla="*/ 9716 h 51720"/>
                <a:gd name="connsiteX6" fmla="*/ 27337 w 27336"/>
                <a:gd name="connsiteY6" fmla="*/ 191 h 51720"/>
                <a:gd name="connsiteX7" fmla="*/ 25337 w 27336"/>
                <a:gd name="connsiteY7" fmla="*/ 0 h 51720"/>
                <a:gd name="connsiteX8" fmla="*/ 23146 w 27336"/>
                <a:gd name="connsiteY8" fmla="*/ 0 h 51720"/>
                <a:gd name="connsiteX9" fmla="*/ 15145 w 27336"/>
                <a:gd name="connsiteY9" fmla="*/ 2381 h 51720"/>
                <a:gd name="connsiteX10" fmla="*/ 10192 w 27336"/>
                <a:gd name="connsiteY10" fmla="*/ 8858 h 51720"/>
                <a:gd name="connsiteX11" fmla="*/ 9620 w 27336"/>
                <a:gd name="connsiteY11" fmla="*/ 8858 h 51720"/>
                <a:gd name="connsiteX12" fmla="*/ 9620 w 27336"/>
                <a:gd name="connsiteY12" fmla="*/ 762 h 51720"/>
                <a:gd name="connsiteX13" fmla="*/ 0 w 27336"/>
                <a:gd name="connsiteY13" fmla="*/ 762 h 51720"/>
                <a:gd name="connsiteX14" fmla="*/ 0 w 27336"/>
                <a:gd name="connsiteY14" fmla="*/ 51721 h 51720"/>
                <a:gd name="connsiteX15" fmla="*/ 9906 w 27336"/>
                <a:gd name="connsiteY15" fmla="*/ 51721 h 51720"/>
                <a:gd name="connsiteX16" fmla="*/ 9906 w 27336"/>
                <a:gd name="connsiteY16" fmla="*/ 20574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 h="51720">
                  <a:moveTo>
                    <a:pt x="10001" y="20669"/>
                  </a:moveTo>
                  <a:cubicBezTo>
                    <a:pt x="10001" y="18479"/>
                    <a:pt x="10573" y="16478"/>
                    <a:pt x="11621" y="14764"/>
                  </a:cubicBezTo>
                  <a:cubicBezTo>
                    <a:pt x="12668" y="13049"/>
                    <a:pt x="14097" y="11621"/>
                    <a:pt x="15907" y="10668"/>
                  </a:cubicBezTo>
                  <a:cubicBezTo>
                    <a:pt x="17717" y="9716"/>
                    <a:pt x="19812" y="9144"/>
                    <a:pt x="22193" y="9144"/>
                  </a:cubicBezTo>
                  <a:cubicBezTo>
                    <a:pt x="23241" y="9144"/>
                    <a:pt x="24193" y="9144"/>
                    <a:pt x="25241" y="9335"/>
                  </a:cubicBezTo>
                  <a:cubicBezTo>
                    <a:pt x="26289" y="9525"/>
                    <a:pt x="26956" y="9620"/>
                    <a:pt x="27337" y="9716"/>
                  </a:cubicBezTo>
                  <a:lnTo>
                    <a:pt x="27337" y="191"/>
                  </a:lnTo>
                  <a:cubicBezTo>
                    <a:pt x="26860" y="191"/>
                    <a:pt x="26194" y="95"/>
                    <a:pt x="25337" y="0"/>
                  </a:cubicBezTo>
                  <a:cubicBezTo>
                    <a:pt x="24479" y="0"/>
                    <a:pt x="23717" y="0"/>
                    <a:pt x="23146" y="0"/>
                  </a:cubicBezTo>
                  <a:cubicBezTo>
                    <a:pt x="20193" y="0"/>
                    <a:pt x="17526" y="762"/>
                    <a:pt x="15145" y="2381"/>
                  </a:cubicBezTo>
                  <a:cubicBezTo>
                    <a:pt x="12763" y="4001"/>
                    <a:pt x="11144" y="6096"/>
                    <a:pt x="10192" y="8858"/>
                  </a:cubicBezTo>
                  <a:lnTo>
                    <a:pt x="9620" y="8858"/>
                  </a:lnTo>
                  <a:lnTo>
                    <a:pt x="9620" y="762"/>
                  </a:lnTo>
                  <a:lnTo>
                    <a:pt x="0" y="762"/>
                  </a:lnTo>
                  <a:lnTo>
                    <a:pt x="0" y="51721"/>
                  </a:lnTo>
                  <a:lnTo>
                    <a:pt x="9906" y="51721"/>
                  </a:lnTo>
                  <a:lnTo>
                    <a:pt x="9906" y="20574"/>
                  </a:lnTo>
                  <a:close/>
                </a:path>
              </a:pathLst>
            </a:custGeom>
            <a:solidFill>
              <a:srgbClr val="FFFFFF"/>
            </a:solidFill>
            <a:ln w="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ACB1E474-D7F6-592B-5C8C-FA5C8DE5530F}"/>
                </a:ext>
              </a:extLst>
            </p:cNvPr>
            <p:cNvSpPr/>
            <p:nvPr/>
          </p:nvSpPr>
          <p:spPr>
            <a:xfrm>
              <a:off x="1838986" y="5392206"/>
              <a:ext cx="47434" cy="52577"/>
            </a:xfrm>
            <a:custGeom>
              <a:avLst/>
              <a:gdLst>
                <a:gd name="connsiteX0" fmla="*/ 36195 w 47434"/>
                <a:gd name="connsiteY0" fmla="*/ 49340 h 52577"/>
                <a:gd name="connsiteX1" fmla="*/ 44482 w 47434"/>
                <a:gd name="connsiteY1" fmla="*/ 40195 h 52577"/>
                <a:gd name="connsiteX2" fmla="*/ 47435 w 47434"/>
                <a:gd name="connsiteY2" fmla="*/ 26384 h 52577"/>
                <a:gd name="connsiteX3" fmla="*/ 44482 w 47434"/>
                <a:gd name="connsiteY3" fmla="*/ 12478 h 52577"/>
                <a:gd name="connsiteX4" fmla="*/ 36195 w 47434"/>
                <a:gd name="connsiteY4" fmla="*/ 3238 h 52577"/>
                <a:gd name="connsiteX5" fmla="*/ 23717 w 47434"/>
                <a:gd name="connsiteY5" fmla="*/ 0 h 52577"/>
                <a:gd name="connsiteX6" fmla="*/ 11240 w 47434"/>
                <a:gd name="connsiteY6" fmla="*/ 3238 h 52577"/>
                <a:gd name="connsiteX7" fmla="*/ 2953 w 47434"/>
                <a:gd name="connsiteY7" fmla="*/ 12478 h 52577"/>
                <a:gd name="connsiteX8" fmla="*/ 0 w 47434"/>
                <a:gd name="connsiteY8" fmla="*/ 26384 h 52577"/>
                <a:gd name="connsiteX9" fmla="*/ 2953 w 47434"/>
                <a:gd name="connsiteY9" fmla="*/ 40195 h 52577"/>
                <a:gd name="connsiteX10" fmla="*/ 11240 w 47434"/>
                <a:gd name="connsiteY10" fmla="*/ 49340 h 52577"/>
                <a:gd name="connsiteX11" fmla="*/ 23717 w 47434"/>
                <a:gd name="connsiteY11" fmla="*/ 52578 h 52577"/>
                <a:gd name="connsiteX12" fmla="*/ 36195 w 47434"/>
                <a:gd name="connsiteY12" fmla="*/ 49340 h 52577"/>
                <a:gd name="connsiteX13" fmla="*/ 11430 w 47434"/>
                <a:gd name="connsiteY13" fmla="*/ 35243 h 52577"/>
                <a:gd name="connsiteX14" fmla="*/ 9906 w 47434"/>
                <a:gd name="connsiteY14" fmla="*/ 26289 h 52577"/>
                <a:gd name="connsiteX15" fmla="*/ 11430 w 47434"/>
                <a:gd name="connsiteY15" fmla="*/ 17336 h 52577"/>
                <a:gd name="connsiteX16" fmla="*/ 16002 w 47434"/>
                <a:gd name="connsiteY16" fmla="*/ 10763 h 52577"/>
                <a:gd name="connsiteX17" fmla="*/ 23717 w 47434"/>
                <a:gd name="connsiteY17" fmla="*/ 8287 h 52577"/>
                <a:gd name="connsiteX18" fmla="*/ 31433 w 47434"/>
                <a:gd name="connsiteY18" fmla="*/ 10763 h 52577"/>
                <a:gd name="connsiteX19" fmla="*/ 36004 w 47434"/>
                <a:gd name="connsiteY19" fmla="*/ 17336 h 52577"/>
                <a:gd name="connsiteX20" fmla="*/ 37529 w 47434"/>
                <a:gd name="connsiteY20" fmla="*/ 26289 h 52577"/>
                <a:gd name="connsiteX21" fmla="*/ 36004 w 47434"/>
                <a:gd name="connsiteY21" fmla="*/ 35243 h 52577"/>
                <a:gd name="connsiteX22" fmla="*/ 31433 w 47434"/>
                <a:gd name="connsiteY22" fmla="*/ 41815 h 52577"/>
                <a:gd name="connsiteX23" fmla="*/ 23717 w 47434"/>
                <a:gd name="connsiteY23" fmla="*/ 44291 h 52577"/>
                <a:gd name="connsiteX24" fmla="*/ 16002 w 47434"/>
                <a:gd name="connsiteY24" fmla="*/ 41815 h 52577"/>
                <a:gd name="connsiteX25" fmla="*/ 11430 w 47434"/>
                <a:gd name="connsiteY25" fmla="*/ 35243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34" h="52577">
                  <a:moveTo>
                    <a:pt x="36195" y="49340"/>
                  </a:moveTo>
                  <a:cubicBezTo>
                    <a:pt x="39719" y="47149"/>
                    <a:pt x="42482" y="44101"/>
                    <a:pt x="44482" y="40195"/>
                  </a:cubicBezTo>
                  <a:cubicBezTo>
                    <a:pt x="46482" y="36290"/>
                    <a:pt x="47435" y="31623"/>
                    <a:pt x="47435" y="26384"/>
                  </a:cubicBezTo>
                  <a:cubicBezTo>
                    <a:pt x="47435" y="21145"/>
                    <a:pt x="46482" y="16478"/>
                    <a:pt x="44482" y="12478"/>
                  </a:cubicBezTo>
                  <a:cubicBezTo>
                    <a:pt x="42482" y="8477"/>
                    <a:pt x="39719" y="5429"/>
                    <a:pt x="36195" y="3238"/>
                  </a:cubicBezTo>
                  <a:cubicBezTo>
                    <a:pt x="32671" y="1048"/>
                    <a:pt x="28480" y="0"/>
                    <a:pt x="23717" y="0"/>
                  </a:cubicBezTo>
                  <a:cubicBezTo>
                    <a:pt x="18955" y="0"/>
                    <a:pt x="14764" y="1048"/>
                    <a:pt x="11240" y="3238"/>
                  </a:cubicBezTo>
                  <a:cubicBezTo>
                    <a:pt x="7715" y="5429"/>
                    <a:pt x="4953" y="8477"/>
                    <a:pt x="2953" y="12478"/>
                  </a:cubicBezTo>
                  <a:cubicBezTo>
                    <a:pt x="953" y="16478"/>
                    <a:pt x="0" y="21050"/>
                    <a:pt x="0" y="26384"/>
                  </a:cubicBezTo>
                  <a:cubicBezTo>
                    <a:pt x="0" y="31718"/>
                    <a:pt x="953" y="36290"/>
                    <a:pt x="2953" y="40195"/>
                  </a:cubicBezTo>
                  <a:cubicBezTo>
                    <a:pt x="4953" y="44101"/>
                    <a:pt x="7715" y="47149"/>
                    <a:pt x="11240" y="49340"/>
                  </a:cubicBezTo>
                  <a:cubicBezTo>
                    <a:pt x="14764" y="51530"/>
                    <a:pt x="18955" y="52578"/>
                    <a:pt x="23717" y="52578"/>
                  </a:cubicBezTo>
                  <a:cubicBezTo>
                    <a:pt x="28480" y="52578"/>
                    <a:pt x="32671" y="51530"/>
                    <a:pt x="36195" y="49340"/>
                  </a:cubicBezTo>
                  <a:close/>
                  <a:moveTo>
                    <a:pt x="11430" y="35243"/>
                  </a:moveTo>
                  <a:cubicBezTo>
                    <a:pt x="10478" y="32480"/>
                    <a:pt x="9906" y="29528"/>
                    <a:pt x="9906" y="26289"/>
                  </a:cubicBezTo>
                  <a:cubicBezTo>
                    <a:pt x="9906" y="23051"/>
                    <a:pt x="10382" y="20003"/>
                    <a:pt x="11430" y="17336"/>
                  </a:cubicBezTo>
                  <a:cubicBezTo>
                    <a:pt x="12383" y="14573"/>
                    <a:pt x="13907" y="12383"/>
                    <a:pt x="16002" y="10763"/>
                  </a:cubicBezTo>
                  <a:cubicBezTo>
                    <a:pt x="18002" y="9144"/>
                    <a:pt x="20669" y="8287"/>
                    <a:pt x="23717" y="8287"/>
                  </a:cubicBezTo>
                  <a:cubicBezTo>
                    <a:pt x="26765" y="8287"/>
                    <a:pt x="29337" y="9144"/>
                    <a:pt x="31433" y="10763"/>
                  </a:cubicBezTo>
                  <a:cubicBezTo>
                    <a:pt x="33433" y="12383"/>
                    <a:pt x="34957" y="14669"/>
                    <a:pt x="36004" y="17336"/>
                  </a:cubicBezTo>
                  <a:cubicBezTo>
                    <a:pt x="36957" y="20098"/>
                    <a:pt x="37529" y="23051"/>
                    <a:pt x="37529" y="26289"/>
                  </a:cubicBezTo>
                  <a:cubicBezTo>
                    <a:pt x="37529" y="29528"/>
                    <a:pt x="37052" y="32576"/>
                    <a:pt x="36004" y="35243"/>
                  </a:cubicBezTo>
                  <a:cubicBezTo>
                    <a:pt x="35052" y="38005"/>
                    <a:pt x="33528" y="40100"/>
                    <a:pt x="31433" y="41815"/>
                  </a:cubicBezTo>
                  <a:cubicBezTo>
                    <a:pt x="29432" y="43434"/>
                    <a:pt x="26861" y="44291"/>
                    <a:pt x="23717" y="44291"/>
                  </a:cubicBezTo>
                  <a:cubicBezTo>
                    <a:pt x="20574" y="44291"/>
                    <a:pt x="18002" y="43434"/>
                    <a:pt x="16002" y="41815"/>
                  </a:cubicBezTo>
                  <a:cubicBezTo>
                    <a:pt x="13907" y="40195"/>
                    <a:pt x="12478" y="38005"/>
                    <a:pt x="11430" y="35243"/>
                  </a:cubicBezTo>
                  <a:close/>
                </a:path>
              </a:pathLst>
            </a:custGeom>
            <a:solidFill>
              <a:srgbClr val="FFFFFF"/>
            </a:solidFill>
            <a:ln w="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F26C105B-DFF9-EE9C-B4D9-7AED5800C73B}"/>
                </a:ext>
              </a:extLst>
            </p:cNvPr>
            <p:cNvSpPr/>
            <p:nvPr/>
          </p:nvSpPr>
          <p:spPr>
            <a:xfrm>
              <a:off x="1899755" y="5392206"/>
              <a:ext cx="46577" cy="70865"/>
            </a:xfrm>
            <a:custGeom>
              <a:avLst/>
              <a:gdLst>
                <a:gd name="connsiteX0" fmla="*/ 25337 w 46577"/>
                <a:gd name="connsiteY0" fmla="*/ 52578 h 70865"/>
                <a:gd name="connsiteX1" fmla="*/ 36290 w 46577"/>
                <a:gd name="connsiteY1" fmla="*/ 49435 h 70865"/>
                <a:gd name="connsiteX2" fmla="*/ 43815 w 46577"/>
                <a:gd name="connsiteY2" fmla="*/ 40386 h 70865"/>
                <a:gd name="connsiteX3" fmla="*/ 46577 w 46577"/>
                <a:gd name="connsiteY3" fmla="*/ 26194 h 70865"/>
                <a:gd name="connsiteX4" fmla="*/ 43815 w 46577"/>
                <a:gd name="connsiteY4" fmla="*/ 12097 h 70865"/>
                <a:gd name="connsiteX5" fmla="*/ 36195 w 46577"/>
                <a:gd name="connsiteY5" fmla="*/ 3143 h 70865"/>
                <a:gd name="connsiteX6" fmla="*/ 25146 w 46577"/>
                <a:gd name="connsiteY6" fmla="*/ 0 h 70865"/>
                <a:gd name="connsiteX7" fmla="*/ 17526 w 46577"/>
                <a:gd name="connsiteY7" fmla="*/ 1619 h 70865"/>
                <a:gd name="connsiteX8" fmla="*/ 13049 w 46577"/>
                <a:gd name="connsiteY8" fmla="*/ 5334 h 70865"/>
                <a:gd name="connsiteX9" fmla="*/ 10573 w 46577"/>
                <a:gd name="connsiteY9" fmla="*/ 9049 h 70865"/>
                <a:gd name="connsiteX10" fmla="*/ 9716 w 46577"/>
                <a:gd name="connsiteY10" fmla="*/ 9049 h 70865"/>
                <a:gd name="connsiteX11" fmla="*/ 9716 w 46577"/>
                <a:gd name="connsiteY11" fmla="*/ 762 h 70865"/>
                <a:gd name="connsiteX12" fmla="*/ 0 w 46577"/>
                <a:gd name="connsiteY12" fmla="*/ 762 h 70865"/>
                <a:gd name="connsiteX13" fmla="*/ 0 w 46577"/>
                <a:gd name="connsiteY13" fmla="*/ 70866 h 70865"/>
                <a:gd name="connsiteX14" fmla="*/ 9906 w 46577"/>
                <a:gd name="connsiteY14" fmla="*/ 70866 h 70865"/>
                <a:gd name="connsiteX15" fmla="*/ 9906 w 46577"/>
                <a:gd name="connsiteY15" fmla="*/ 43815 h 70865"/>
                <a:gd name="connsiteX16" fmla="*/ 10478 w 46577"/>
                <a:gd name="connsiteY16" fmla="*/ 43815 h 70865"/>
                <a:gd name="connsiteX17" fmla="*/ 13049 w 46577"/>
                <a:gd name="connsiteY17" fmla="*/ 47530 h 70865"/>
                <a:gd name="connsiteX18" fmla="*/ 17621 w 46577"/>
                <a:gd name="connsiteY18" fmla="*/ 51149 h 70865"/>
                <a:gd name="connsiteX19" fmla="*/ 25241 w 46577"/>
                <a:gd name="connsiteY19" fmla="*/ 52673 h 70865"/>
                <a:gd name="connsiteX20" fmla="*/ 11335 w 46577"/>
                <a:gd name="connsiteY20" fmla="*/ 35528 h 70865"/>
                <a:gd name="connsiteX21" fmla="*/ 9811 w 46577"/>
                <a:gd name="connsiteY21" fmla="*/ 26098 h 70865"/>
                <a:gd name="connsiteX22" fmla="*/ 11335 w 46577"/>
                <a:gd name="connsiteY22" fmla="*/ 16764 h 70865"/>
                <a:gd name="connsiteX23" fmla="*/ 15812 w 46577"/>
                <a:gd name="connsiteY23" fmla="*/ 10573 h 70865"/>
                <a:gd name="connsiteX24" fmla="*/ 23146 w 46577"/>
                <a:gd name="connsiteY24" fmla="*/ 8382 h 70865"/>
                <a:gd name="connsiteX25" fmla="*/ 30671 w 46577"/>
                <a:gd name="connsiteY25" fmla="*/ 10668 h 70865"/>
                <a:gd name="connsiteX26" fmla="*/ 35147 w 46577"/>
                <a:gd name="connsiteY26" fmla="*/ 17050 h 70865"/>
                <a:gd name="connsiteX27" fmla="*/ 36671 w 46577"/>
                <a:gd name="connsiteY27" fmla="*/ 26098 h 70865"/>
                <a:gd name="connsiteX28" fmla="*/ 35147 w 46577"/>
                <a:gd name="connsiteY28" fmla="*/ 35338 h 70865"/>
                <a:gd name="connsiteX29" fmla="*/ 30575 w 46577"/>
                <a:gd name="connsiteY29" fmla="*/ 41815 h 70865"/>
                <a:gd name="connsiteX30" fmla="*/ 23146 w 46577"/>
                <a:gd name="connsiteY30" fmla="*/ 44196 h 70865"/>
                <a:gd name="connsiteX31" fmla="*/ 15907 w 46577"/>
                <a:gd name="connsiteY31" fmla="*/ 41910 h 70865"/>
                <a:gd name="connsiteX32" fmla="*/ 11430 w 46577"/>
                <a:gd name="connsiteY32" fmla="*/ 35623 h 7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577" h="70865">
                  <a:moveTo>
                    <a:pt x="25337" y="52578"/>
                  </a:moveTo>
                  <a:cubicBezTo>
                    <a:pt x="29432" y="52578"/>
                    <a:pt x="33147" y="51530"/>
                    <a:pt x="36290" y="49435"/>
                  </a:cubicBezTo>
                  <a:cubicBezTo>
                    <a:pt x="39529" y="47339"/>
                    <a:pt x="42005" y="44291"/>
                    <a:pt x="43815" y="40386"/>
                  </a:cubicBezTo>
                  <a:cubicBezTo>
                    <a:pt x="45625" y="36481"/>
                    <a:pt x="46577" y="31718"/>
                    <a:pt x="46577" y="26194"/>
                  </a:cubicBezTo>
                  <a:cubicBezTo>
                    <a:pt x="46577" y="20669"/>
                    <a:pt x="45625" y="16002"/>
                    <a:pt x="43815" y="12097"/>
                  </a:cubicBezTo>
                  <a:cubicBezTo>
                    <a:pt x="42005" y="8191"/>
                    <a:pt x="39433" y="5143"/>
                    <a:pt x="36195" y="3143"/>
                  </a:cubicBezTo>
                  <a:cubicBezTo>
                    <a:pt x="32957" y="1048"/>
                    <a:pt x="29242" y="0"/>
                    <a:pt x="25146" y="0"/>
                  </a:cubicBezTo>
                  <a:cubicBezTo>
                    <a:pt x="22003" y="0"/>
                    <a:pt x="19431" y="571"/>
                    <a:pt x="17526" y="1619"/>
                  </a:cubicBezTo>
                  <a:cubicBezTo>
                    <a:pt x="15621" y="2667"/>
                    <a:pt x="14097" y="3905"/>
                    <a:pt x="13049" y="5334"/>
                  </a:cubicBezTo>
                  <a:cubicBezTo>
                    <a:pt x="12001" y="6763"/>
                    <a:pt x="11144" y="7906"/>
                    <a:pt x="10573" y="9049"/>
                  </a:cubicBezTo>
                  <a:lnTo>
                    <a:pt x="9716" y="9049"/>
                  </a:lnTo>
                  <a:lnTo>
                    <a:pt x="9716" y="762"/>
                  </a:lnTo>
                  <a:lnTo>
                    <a:pt x="0" y="762"/>
                  </a:lnTo>
                  <a:lnTo>
                    <a:pt x="0" y="70866"/>
                  </a:lnTo>
                  <a:lnTo>
                    <a:pt x="9906" y="70866"/>
                  </a:lnTo>
                  <a:lnTo>
                    <a:pt x="9906" y="43815"/>
                  </a:lnTo>
                  <a:lnTo>
                    <a:pt x="10478" y="43815"/>
                  </a:lnTo>
                  <a:cubicBezTo>
                    <a:pt x="11049" y="44863"/>
                    <a:pt x="11906" y="46101"/>
                    <a:pt x="13049" y="47530"/>
                  </a:cubicBezTo>
                  <a:cubicBezTo>
                    <a:pt x="14192" y="48959"/>
                    <a:pt x="15716" y="50101"/>
                    <a:pt x="17621" y="51149"/>
                  </a:cubicBezTo>
                  <a:cubicBezTo>
                    <a:pt x="19621" y="52197"/>
                    <a:pt x="22098" y="52673"/>
                    <a:pt x="25241" y="52673"/>
                  </a:cubicBezTo>
                  <a:close/>
                  <a:moveTo>
                    <a:pt x="11335" y="35528"/>
                  </a:moveTo>
                  <a:cubicBezTo>
                    <a:pt x="10287" y="32861"/>
                    <a:pt x="9811" y="29718"/>
                    <a:pt x="9811" y="26098"/>
                  </a:cubicBezTo>
                  <a:cubicBezTo>
                    <a:pt x="9811" y="22479"/>
                    <a:pt x="10287" y="19431"/>
                    <a:pt x="11335" y="16764"/>
                  </a:cubicBezTo>
                  <a:cubicBezTo>
                    <a:pt x="12383" y="14097"/>
                    <a:pt x="13811" y="12002"/>
                    <a:pt x="15812" y="10573"/>
                  </a:cubicBezTo>
                  <a:cubicBezTo>
                    <a:pt x="17812" y="9049"/>
                    <a:pt x="20193" y="8382"/>
                    <a:pt x="23146" y="8382"/>
                  </a:cubicBezTo>
                  <a:cubicBezTo>
                    <a:pt x="26099" y="8382"/>
                    <a:pt x="28670" y="9144"/>
                    <a:pt x="30671" y="10668"/>
                  </a:cubicBezTo>
                  <a:cubicBezTo>
                    <a:pt x="32671" y="12192"/>
                    <a:pt x="34195" y="14288"/>
                    <a:pt x="35147" y="17050"/>
                  </a:cubicBezTo>
                  <a:cubicBezTo>
                    <a:pt x="36195" y="19717"/>
                    <a:pt x="36671" y="22765"/>
                    <a:pt x="36671" y="26098"/>
                  </a:cubicBezTo>
                  <a:cubicBezTo>
                    <a:pt x="36671" y="29432"/>
                    <a:pt x="36195" y="32576"/>
                    <a:pt x="35147" y="35338"/>
                  </a:cubicBezTo>
                  <a:cubicBezTo>
                    <a:pt x="34100" y="38100"/>
                    <a:pt x="32575" y="40195"/>
                    <a:pt x="30575" y="41815"/>
                  </a:cubicBezTo>
                  <a:cubicBezTo>
                    <a:pt x="28575" y="43434"/>
                    <a:pt x="26099" y="44196"/>
                    <a:pt x="23146" y="44196"/>
                  </a:cubicBezTo>
                  <a:cubicBezTo>
                    <a:pt x="20193" y="44196"/>
                    <a:pt x="17907" y="43434"/>
                    <a:pt x="15907" y="41910"/>
                  </a:cubicBezTo>
                  <a:cubicBezTo>
                    <a:pt x="13907" y="40386"/>
                    <a:pt x="12478" y="38291"/>
                    <a:pt x="11430" y="35623"/>
                  </a:cubicBezTo>
                  <a:close/>
                </a:path>
              </a:pathLst>
            </a:custGeom>
            <a:solidFill>
              <a:srgbClr val="FFFFFF"/>
            </a:solidFill>
            <a:ln w="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8A7E8A0B-86BF-D75F-B636-9823AF8CBE30}"/>
                </a:ext>
              </a:extLst>
            </p:cNvPr>
            <p:cNvSpPr/>
            <p:nvPr/>
          </p:nvSpPr>
          <p:spPr>
            <a:xfrm>
              <a:off x="1957572" y="5392110"/>
              <a:ext cx="46100" cy="52673"/>
            </a:xfrm>
            <a:custGeom>
              <a:avLst/>
              <a:gdLst>
                <a:gd name="connsiteX0" fmla="*/ 39148 w 46100"/>
                <a:gd name="connsiteY0" fmla="*/ 5906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80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2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6"/>
                  </a:moveTo>
                  <a:cubicBezTo>
                    <a:pt x="36957" y="3905"/>
                    <a:pt x="34576" y="2381"/>
                    <a:pt x="31909" y="1429"/>
                  </a:cubicBezTo>
                  <a:cubicBezTo>
                    <a:pt x="29242" y="476"/>
                    <a:pt x="26384" y="0"/>
                    <a:pt x="23527" y="0"/>
                  </a:cubicBezTo>
                  <a:cubicBezTo>
                    <a:pt x="18764" y="0"/>
                    <a:pt x="14668" y="1143"/>
                    <a:pt x="11144" y="3334"/>
                  </a:cubicBezTo>
                  <a:cubicBezTo>
                    <a:pt x="7620" y="5525"/>
                    <a:pt x="4858" y="8668"/>
                    <a:pt x="2953" y="12668"/>
                  </a:cubicBezTo>
                  <a:cubicBezTo>
                    <a:pt x="952" y="16669"/>
                    <a:pt x="0" y="21241"/>
                    <a:pt x="0" y="26480"/>
                  </a:cubicBezTo>
                  <a:cubicBezTo>
                    <a:pt x="0" y="31718"/>
                    <a:pt x="952" y="36386"/>
                    <a:pt x="2953" y="40291"/>
                  </a:cubicBezTo>
                  <a:cubicBezTo>
                    <a:pt x="4953" y="44196"/>
                    <a:pt x="7715" y="47244"/>
                    <a:pt x="11335" y="49435"/>
                  </a:cubicBezTo>
                  <a:cubicBezTo>
                    <a:pt x="14954" y="51626"/>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529" y="16955"/>
                    <a:pt x="44196" y="13716"/>
                  </a:cubicBezTo>
                  <a:cubicBezTo>
                    <a:pt x="42958" y="10478"/>
                    <a:pt x="41243" y="7811"/>
                    <a:pt x="39148" y="5810"/>
                  </a:cubicBezTo>
                  <a:close/>
                  <a:moveTo>
                    <a:pt x="10001" y="21717"/>
                  </a:moveTo>
                  <a:cubicBezTo>
                    <a:pt x="10096" y="19526"/>
                    <a:pt x="10573" y="17431"/>
                    <a:pt x="11525" y="15526"/>
                  </a:cubicBezTo>
                  <a:cubicBezTo>
                    <a:pt x="12668" y="13335"/>
                    <a:pt x="14192" y="11525"/>
                    <a:pt x="16288" y="10192"/>
                  </a:cubicBezTo>
                  <a:cubicBezTo>
                    <a:pt x="18383" y="8858"/>
                    <a:pt x="20764" y="8192"/>
                    <a:pt x="23622" y="8192"/>
                  </a:cubicBezTo>
                  <a:cubicBezTo>
                    <a:pt x="26194" y="8192"/>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140D7752-24FB-6D7E-042D-1636538525FD}"/>
                </a:ext>
              </a:extLst>
            </p:cNvPr>
            <p:cNvSpPr/>
            <p:nvPr/>
          </p:nvSpPr>
          <p:spPr>
            <a:xfrm>
              <a:off x="2014722" y="5392206"/>
              <a:ext cx="42386" cy="52768"/>
            </a:xfrm>
            <a:custGeom>
              <a:avLst/>
              <a:gdLst>
                <a:gd name="connsiteX0" fmla="*/ 35528 w 42386"/>
                <a:gd name="connsiteY0" fmla="*/ 3238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3 h 52768"/>
                <a:gd name="connsiteX13" fmla="*/ 26956 w 42386"/>
                <a:gd name="connsiteY13" fmla="*/ 21145 h 52768"/>
                <a:gd name="connsiteX14" fmla="*/ 19526 w 42386"/>
                <a:gd name="connsiteY14" fmla="*/ 22003 h 52768"/>
                <a:gd name="connsiteX15" fmla="*/ 12382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6 h 52768"/>
                <a:gd name="connsiteX27" fmla="*/ 42386 w 42386"/>
                <a:gd name="connsiteY27" fmla="*/ 51626 h 52768"/>
                <a:gd name="connsiteX28" fmla="*/ 42386 w 42386"/>
                <a:gd name="connsiteY28" fmla="*/ 17812 h 52768"/>
                <a:gd name="connsiteX29" fmla="*/ 40481 w 42386"/>
                <a:gd name="connsiteY29" fmla="*/ 8763 h 52768"/>
                <a:gd name="connsiteX30" fmla="*/ 35528 w 42386"/>
                <a:gd name="connsiteY30" fmla="*/ 3334 h 52768"/>
                <a:gd name="connsiteX31" fmla="*/ 32480 w 42386"/>
                <a:gd name="connsiteY31" fmla="*/ 33147 h 52768"/>
                <a:gd name="connsiteX32" fmla="*/ 30956 w 42386"/>
                <a:gd name="connsiteY32" fmla="*/ 38767 h 52768"/>
                <a:gd name="connsiteX33" fmla="*/ 26479 w 42386"/>
                <a:gd name="connsiteY33" fmla="*/ 43053 h 52768"/>
                <a:gd name="connsiteX34" fmla="*/ 19431 w 42386"/>
                <a:gd name="connsiteY34" fmla="*/ 44672 h 52768"/>
                <a:gd name="connsiteX35" fmla="*/ 12478 w 42386"/>
                <a:gd name="connsiteY35" fmla="*/ 42767 h 52768"/>
                <a:gd name="connsiteX36" fmla="*/ 9715 w 42386"/>
                <a:gd name="connsiteY36" fmla="*/ 37243 h 52768"/>
                <a:gd name="connsiteX37" fmla="*/ 11144 w 42386"/>
                <a:gd name="connsiteY37" fmla="*/ 32957 h 52768"/>
                <a:gd name="connsiteX38" fmla="*/ 14954 w 42386"/>
                <a:gd name="connsiteY38" fmla="*/ 30480 h 52768"/>
                <a:gd name="connsiteX39" fmla="*/ 20193 w 42386"/>
                <a:gd name="connsiteY39" fmla="*/ 29242 h 52768"/>
                <a:gd name="connsiteX40" fmla="*/ 23241 w 42386"/>
                <a:gd name="connsiteY40" fmla="*/ 28861 h 52768"/>
                <a:gd name="connsiteX41" fmla="*/ 26956 w 42386"/>
                <a:gd name="connsiteY41" fmla="*/ 28289 h 52768"/>
                <a:gd name="connsiteX42" fmla="*/ 30385 w 42386"/>
                <a:gd name="connsiteY42" fmla="*/ 27527 h 52768"/>
                <a:gd name="connsiteX43" fmla="*/ 32385 w 42386"/>
                <a:gd name="connsiteY43" fmla="*/ 26575 h 52768"/>
                <a:gd name="connsiteX44" fmla="*/ 32385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8"/>
                  </a:moveTo>
                  <a:cubicBezTo>
                    <a:pt x="33528" y="2000"/>
                    <a:pt x="31337" y="1143"/>
                    <a:pt x="29051" y="667"/>
                  </a:cubicBezTo>
                  <a:cubicBezTo>
                    <a:pt x="26765" y="190"/>
                    <a:pt x="24574" y="0"/>
                    <a:pt x="22574" y="0"/>
                  </a:cubicBezTo>
                  <a:cubicBezTo>
                    <a:pt x="19526" y="0"/>
                    <a:pt x="16573" y="476"/>
                    <a:pt x="13811" y="1333"/>
                  </a:cubicBezTo>
                  <a:cubicBezTo>
                    <a:pt x="11049" y="2191"/>
                    <a:pt x="8572" y="3619"/>
                    <a:pt x="6382" y="5524"/>
                  </a:cubicBezTo>
                  <a:cubicBezTo>
                    <a:pt x="4286" y="7429"/>
                    <a:pt x="2667" y="9906"/>
                    <a:pt x="1524" y="13049"/>
                  </a:cubicBezTo>
                  <a:lnTo>
                    <a:pt x="10858" y="15145"/>
                  </a:lnTo>
                  <a:cubicBezTo>
                    <a:pt x="11620" y="13335"/>
                    <a:pt x="12954" y="11716"/>
                    <a:pt x="14859" y="10287"/>
                  </a:cubicBezTo>
                  <a:cubicBezTo>
                    <a:pt x="16764" y="8858"/>
                    <a:pt x="19431" y="8096"/>
                    <a:pt x="22765" y="8096"/>
                  </a:cubicBezTo>
                  <a:cubicBezTo>
                    <a:pt x="26098" y="8096"/>
                    <a:pt x="28384" y="8858"/>
                    <a:pt x="30004" y="10477"/>
                  </a:cubicBezTo>
                  <a:cubicBezTo>
                    <a:pt x="31623" y="12097"/>
                    <a:pt x="32480" y="14288"/>
                    <a:pt x="32480" y="17240"/>
                  </a:cubicBezTo>
                  <a:lnTo>
                    <a:pt x="32480" y="17431"/>
                  </a:lnTo>
                  <a:cubicBezTo>
                    <a:pt x="32480" y="18669"/>
                    <a:pt x="32004" y="19526"/>
                    <a:pt x="31147" y="20003"/>
                  </a:cubicBezTo>
                  <a:cubicBezTo>
                    <a:pt x="30289" y="20574"/>
                    <a:pt x="28861" y="20955"/>
                    <a:pt x="26956" y="21145"/>
                  </a:cubicBezTo>
                  <a:cubicBezTo>
                    <a:pt x="25051" y="21336"/>
                    <a:pt x="22574" y="21622"/>
                    <a:pt x="19526" y="22003"/>
                  </a:cubicBezTo>
                  <a:cubicBezTo>
                    <a:pt x="17145" y="22288"/>
                    <a:pt x="14764" y="22670"/>
                    <a:pt x="12382" y="23241"/>
                  </a:cubicBezTo>
                  <a:cubicBezTo>
                    <a:pt x="10001" y="23813"/>
                    <a:pt x="8001" y="24575"/>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8"/>
                    <a:pt x="24479" y="51530"/>
                  </a:cubicBezTo>
                  <a:cubicBezTo>
                    <a:pt x="26479" y="50673"/>
                    <a:pt x="28099" y="49720"/>
                    <a:pt x="29432" y="48482"/>
                  </a:cubicBezTo>
                  <a:cubicBezTo>
                    <a:pt x="30670" y="47244"/>
                    <a:pt x="31718" y="46006"/>
                    <a:pt x="32290" y="44672"/>
                  </a:cubicBezTo>
                  <a:lnTo>
                    <a:pt x="32671" y="44672"/>
                  </a:lnTo>
                  <a:lnTo>
                    <a:pt x="32671" y="51626"/>
                  </a:lnTo>
                  <a:lnTo>
                    <a:pt x="42386" y="51626"/>
                  </a:lnTo>
                  <a:lnTo>
                    <a:pt x="42386" y="17812"/>
                  </a:lnTo>
                  <a:cubicBezTo>
                    <a:pt x="42386" y="14097"/>
                    <a:pt x="41719" y="11049"/>
                    <a:pt x="40481" y="8763"/>
                  </a:cubicBezTo>
                  <a:cubicBezTo>
                    <a:pt x="39243" y="6382"/>
                    <a:pt x="37528" y="4667"/>
                    <a:pt x="35528" y="3334"/>
                  </a:cubicBezTo>
                  <a:close/>
                  <a:moveTo>
                    <a:pt x="32480" y="33147"/>
                  </a:moveTo>
                  <a:cubicBezTo>
                    <a:pt x="32480" y="35147"/>
                    <a:pt x="32004" y="37052"/>
                    <a:pt x="30956" y="38767"/>
                  </a:cubicBezTo>
                  <a:cubicBezTo>
                    <a:pt x="29908" y="40481"/>
                    <a:pt x="28480" y="41910"/>
                    <a:pt x="26479" y="43053"/>
                  </a:cubicBezTo>
                  <a:cubicBezTo>
                    <a:pt x="24479" y="44101"/>
                    <a:pt x="22193" y="44672"/>
                    <a:pt x="19431" y="44672"/>
                  </a:cubicBezTo>
                  <a:cubicBezTo>
                    <a:pt x="16669" y="44672"/>
                    <a:pt x="14288" y="44006"/>
                    <a:pt x="12478" y="42767"/>
                  </a:cubicBezTo>
                  <a:cubicBezTo>
                    <a:pt x="10668" y="41529"/>
                    <a:pt x="9715" y="39624"/>
                    <a:pt x="9715" y="37243"/>
                  </a:cubicBezTo>
                  <a:cubicBezTo>
                    <a:pt x="9715" y="35433"/>
                    <a:pt x="10192" y="34004"/>
                    <a:pt x="11144" y="32957"/>
                  </a:cubicBezTo>
                  <a:cubicBezTo>
                    <a:pt x="12097" y="31909"/>
                    <a:pt x="13335" y="31051"/>
                    <a:pt x="14954" y="30480"/>
                  </a:cubicBezTo>
                  <a:cubicBezTo>
                    <a:pt x="16573" y="29908"/>
                    <a:pt x="18288" y="29528"/>
                    <a:pt x="20193" y="29242"/>
                  </a:cubicBezTo>
                  <a:cubicBezTo>
                    <a:pt x="21050" y="29147"/>
                    <a:pt x="22003" y="28956"/>
                    <a:pt x="23241" y="28861"/>
                  </a:cubicBezTo>
                  <a:cubicBezTo>
                    <a:pt x="24479" y="28670"/>
                    <a:pt x="25717" y="28480"/>
                    <a:pt x="26956" y="28289"/>
                  </a:cubicBezTo>
                  <a:cubicBezTo>
                    <a:pt x="28194" y="28099"/>
                    <a:pt x="29432" y="27813"/>
                    <a:pt x="30385" y="27527"/>
                  </a:cubicBezTo>
                  <a:cubicBezTo>
                    <a:pt x="31432" y="27241"/>
                    <a:pt x="32099" y="26860"/>
                    <a:pt x="32385" y="26575"/>
                  </a:cubicBezTo>
                  <a:lnTo>
                    <a:pt x="32385" y="33147"/>
                  </a:lnTo>
                  <a:close/>
                </a:path>
              </a:pathLst>
            </a:custGeom>
            <a:solidFill>
              <a:srgbClr val="FFFFFF"/>
            </a:solidFill>
            <a:ln w="0"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992B105C-2D19-A3C1-6357-D1CEAF515352}"/>
                </a:ext>
              </a:extLst>
            </p:cNvPr>
            <p:cNvSpPr/>
            <p:nvPr/>
          </p:nvSpPr>
          <p:spPr>
            <a:xfrm>
              <a:off x="2072539" y="5392110"/>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4 h 51625"/>
                <a:gd name="connsiteX4" fmla="*/ 9525 w 42386"/>
                <a:gd name="connsiteY4" fmla="*/ 8954 h 51625"/>
                <a:gd name="connsiteX5" fmla="*/ 9525 w 42386"/>
                <a:gd name="connsiteY5" fmla="*/ 667 h 51625"/>
                <a:gd name="connsiteX6" fmla="*/ 0 w 42386"/>
                <a:gd name="connsiteY6" fmla="*/ 667 h 51625"/>
                <a:gd name="connsiteX7" fmla="*/ 0 w 42386"/>
                <a:gd name="connsiteY7" fmla="*/ 51626 h 51625"/>
                <a:gd name="connsiteX8" fmla="*/ 9906 w 42386"/>
                <a:gd name="connsiteY8" fmla="*/ 51626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3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3" y="762"/>
                    <a:pt x="28766" y="0"/>
                    <a:pt x="25241" y="0"/>
                  </a:cubicBezTo>
                  <a:cubicBezTo>
                    <a:pt x="21431" y="0"/>
                    <a:pt x="18288" y="857"/>
                    <a:pt x="15716" y="2477"/>
                  </a:cubicBezTo>
                  <a:cubicBezTo>
                    <a:pt x="13240" y="4096"/>
                    <a:pt x="11335" y="6287"/>
                    <a:pt x="10192" y="8954"/>
                  </a:cubicBezTo>
                  <a:lnTo>
                    <a:pt x="9525" y="8954"/>
                  </a:lnTo>
                  <a:lnTo>
                    <a:pt x="9525" y="667"/>
                  </a:lnTo>
                  <a:lnTo>
                    <a:pt x="0" y="667"/>
                  </a:lnTo>
                  <a:lnTo>
                    <a:pt x="0" y="51626"/>
                  </a:lnTo>
                  <a:lnTo>
                    <a:pt x="9906" y="51626"/>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3"/>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EBC7BCA2-C0D6-DCB5-195F-8DAA65077291}"/>
                </a:ext>
              </a:extLst>
            </p:cNvPr>
            <p:cNvSpPr/>
            <p:nvPr/>
          </p:nvSpPr>
          <p:spPr>
            <a:xfrm>
              <a:off x="1688967" y="5493361"/>
              <a:ext cx="50387" cy="68103"/>
            </a:xfrm>
            <a:custGeom>
              <a:avLst/>
              <a:gdLst>
                <a:gd name="connsiteX0" fmla="*/ 37338 w 50387"/>
                <a:gd name="connsiteY0" fmla="*/ 39624 h 68103"/>
                <a:gd name="connsiteX1" fmla="*/ 45148 w 50387"/>
                <a:gd name="connsiteY1" fmla="*/ 32290 h 68103"/>
                <a:gd name="connsiteX2" fmla="*/ 47720 w 50387"/>
                <a:gd name="connsiteY2" fmla="*/ 21336 h 68103"/>
                <a:gd name="connsiteX3" fmla="*/ 45148 w 50387"/>
                <a:gd name="connsiteY3" fmla="*/ 10287 h 68103"/>
                <a:gd name="connsiteX4" fmla="*/ 37338 w 50387"/>
                <a:gd name="connsiteY4" fmla="*/ 2762 h 68103"/>
                <a:gd name="connsiteX5" fmla="*/ 24194 w 50387"/>
                <a:gd name="connsiteY5" fmla="*/ 0 h 68103"/>
                <a:gd name="connsiteX6" fmla="*/ 0 w 50387"/>
                <a:gd name="connsiteY6" fmla="*/ 0 h 68103"/>
                <a:gd name="connsiteX7" fmla="*/ 0 w 50387"/>
                <a:gd name="connsiteY7" fmla="*/ 68008 h 68103"/>
                <a:gd name="connsiteX8" fmla="*/ 10287 w 50387"/>
                <a:gd name="connsiteY8" fmla="*/ 68008 h 68103"/>
                <a:gd name="connsiteX9" fmla="*/ 10287 w 50387"/>
                <a:gd name="connsiteY9" fmla="*/ 42291 h 68103"/>
                <a:gd name="connsiteX10" fmla="*/ 24194 w 50387"/>
                <a:gd name="connsiteY10" fmla="*/ 42291 h 68103"/>
                <a:gd name="connsiteX11" fmla="*/ 24860 w 50387"/>
                <a:gd name="connsiteY11" fmla="*/ 42291 h 68103"/>
                <a:gd name="connsiteX12" fmla="*/ 38672 w 50387"/>
                <a:gd name="connsiteY12" fmla="*/ 68104 h 68103"/>
                <a:gd name="connsiteX13" fmla="*/ 50387 w 50387"/>
                <a:gd name="connsiteY13" fmla="*/ 68104 h 68103"/>
                <a:gd name="connsiteX14" fmla="*/ 35243 w 50387"/>
                <a:gd name="connsiteY14" fmla="*/ 40481 h 68103"/>
                <a:gd name="connsiteX15" fmla="*/ 37338 w 50387"/>
                <a:gd name="connsiteY15" fmla="*/ 39815 h 68103"/>
                <a:gd name="connsiteX16" fmla="*/ 10287 w 50387"/>
                <a:gd name="connsiteY16" fmla="*/ 8763 h 68103"/>
                <a:gd name="connsiteX17" fmla="*/ 23146 w 50387"/>
                <a:gd name="connsiteY17" fmla="*/ 8763 h 68103"/>
                <a:gd name="connsiteX18" fmla="*/ 31337 w 50387"/>
                <a:gd name="connsiteY18" fmla="*/ 10287 h 68103"/>
                <a:gd name="connsiteX19" fmla="*/ 35909 w 50387"/>
                <a:gd name="connsiteY19" fmla="*/ 14669 h 68103"/>
                <a:gd name="connsiteX20" fmla="*/ 37338 w 50387"/>
                <a:gd name="connsiteY20" fmla="*/ 21336 h 68103"/>
                <a:gd name="connsiteX21" fmla="*/ 35909 w 50387"/>
                <a:gd name="connsiteY21" fmla="*/ 27908 h 68103"/>
                <a:gd name="connsiteX22" fmla="*/ 31337 w 50387"/>
                <a:gd name="connsiteY22" fmla="*/ 32099 h 68103"/>
                <a:gd name="connsiteX23" fmla="*/ 23241 w 50387"/>
                <a:gd name="connsiteY23" fmla="*/ 33528 h 68103"/>
                <a:gd name="connsiteX24" fmla="*/ 10192 w 50387"/>
                <a:gd name="connsiteY24" fmla="*/ 33528 h 68103"/>
                <a:gd name="connsiteX25" fmla="*/ 10192 w 50387"/>
                <a:gd name="connsiteY25" fmla="*/ 8858 h 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387" h="68103">
                  <a:moveTo>
                    <a:pt x="37338" y="39624"/>
                  </a:moveTo>
                  <a:cubicBezTo>
                    <a:pt x="40862" y="37909"/>
                    <a:pt x="43434" y="35433"/>
                    <a:pt x="45148" y="32290"/>
                  </a:cubicBezTo>
                  <a:cubicBezTo>
                    <a:pt x="46863" y="29147"/>
                    <a:pt x="47720" y="25432"/>
                    <a:pt x="47720" y="21336"/>
                  </a:cubicBezTo>
                  <a:cubicBezTo>
                    <a:pt x="47720" y="17240"/>
                    <a:pt x="46863" y="13430"/>
                    <a:pt x="45148" y="10287"/>
                  </a:cubicBezTo>
                  <a:cubicBezTo>
                    <a:pt x="43434" y="7048"/>
                    <a:pt x="40862" y="4572"/>
                    <a:pt x="37338" y="2762"/>
                  </a:cubicBezTo>
                  <a:cubicBezTo>
                    <a:pt x="33814" y="953"/>
                    <a:pt x="29432" y="0"/>
                    <a:pt x="24194" y="0"/>
                  </a:cubicBezTo>
                  <a:lnTo>
                    <a:pt x="0" y="0"/>
                  </a:lnTo>
                  <a:lnTo>
                    <a:pt x="0" y="68008"/>
                  </a:lnTo>
                  <a:lnTo>
                    <a:pt x="10287" y="68008"/>
                  </a:lnTo>
                  <a:lnTo>
                    <a:pt x="10287" y="42291"/>
                  </a:lnTo>
                  <a:lnTo>
                    <a:pt x="24194" y="42291"/>
                  </a:lnTo>
                  <a:cubicBezTo>
                    <a:pt x="24194" y="42291"/>
                    <a:pt x="24574" y="42291"/>
                    <a:pt x="24860" y="42291"/>
                  </a:cubicBezTo>
                  <a:lnTo>
                    <a:pt x="38672" y="68104"/>
                  </a:lnTo>
                  <a:lnTo>
                    <a:pt x="50387" y="68104"/>
                  </a:lnTo>
                  <a:lnTo>
                    <a:pt x="35243" y="40481"/>
                  </a:lnTo>
                  <a:cubicBezTo>
                    <a:pt x="35909" y="40195"/>
                    <a:pt x="36766" y="40100"/>
                    <a:pt x="37338" y="39815"/>
                  </a:cubicBezTo>
                  <a:close/>
                  <a:moveTo>
                    <a:pt x="10287" y="8763"/>
                  </a:moveTo>
                  <a:lnTo>
                    <a:pt x="23146" y="8763"/>
                  </a:lnTo>
                  <a:cubicBezTo>
                    <a:pt x="26575" y="8763"/>
                    <a:pt x="29242" y="9239"/>
                    <a:pt x="31337" y="10287"/>
                  </a:cubicBezTo>
                  <a:cubicBezTo>
                    <a:pt x="33433" y="11335"/>
                    <a:pt x="34957" y="12764"/>
                    <a:pt x="35909" y="14669"/>
                  </a:cubicBezTo>
                  <a:cubicBezTo>
                    <a:pt x="36862" y="16573"/>
                    <a:pt x="37338" y="18764"/>
                    <a:pt x="37338" y="21336"/>
                  </a:cubicBezTo>
                  <a:cubicBezTo>
                    <a:pt x="37338" y="23908"/>
                    <a:pt x="36862" y="26098"/>
                    <a:pt x="35909" y="27908"/>
                  </a:cubicBezTo>
                  <a:cubicBezTo>
                    <a:pt x="34957" y="29718"/>
                    <a:pt x="33433" y="31147"/>
                    <a:pt x="31337" y="32099"/>
                  </a:cubicBezTo>
                  <a:cubicBezTo>
                    <a:pt x="29242" y="33052"/>
                    <a:pt x="26575" y="33528"/>
                    <a:pt x="23241" y="33528"/>
                  </a:cubicBezTo>
                  <a:lnTo>
                    <a:pt x="10192" y="33528"/>
                  </a:lnTo>
                  <a:lnTo>
                    <a:pt x="10192" y="8858"/>
                  </a:lnTo>
                  <a:close/>
                </a:path>
              </a:pathLst>
            </a:custGeom>
            <a:solidFill>
              <a:srgbClr val="FFFFFF"/>
            </a:solidFill>
            <a:ln w="0"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756C0962-F674-F4F1-A55A-108CDED4423C}"/>
                </a:ext>
              </a:extLst>
            </p:cNvPr>
            <p:cNvSpPr/>
            <p:nvPr/>
          </p:nvSpPr>
          <p:spPr>
            <a:xfrm>
              <a:off x="1747927"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1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2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9"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8"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1" y="37052"/>
                  </a:cubicBezTo>
                  <a:cubicBezTo>
                    <a:pt x="10478"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5" y="8191"/>
                    <a:pt x="23622" y="8191"/>
                  </a:cubicBezTo>
                  <a:cubicBezTo>
                    <a:pt x="26194" y="8191"/>
                    <a:pt x="28384" y="8763"/>
                    <a:pt x="30385" y="9906"/>
                  </a:cubicBezTo>
                  <a:cubicBezTo>
                    <a:pt x="32290" y="11049"/>
                    <a:pt x="33814" y="12668"/>
                    <a:pt x="34862"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EB6034F0-7ED4-D15F-D287-34EEA364DEB4}"/>
                </a:ext>
              </a:extLst>
            </p:cNvPr>
            <p:cNvSpPr/>
            <p:nvPr/>
          </p:nvSpPr>
          <p:spPr>
            <a:xfrm>
              <a:off x="1805172" y="5509554"/>
              <a:ext cx="41529" cy="52673"/>
            </a:xfrm>
            <a:custGeom>
              <a:avLst/>
              <a:gdLst>
                <a:gd name="connsiteX0" fmla="*/ 27527 w 41529"/>
                <a:gd name="connsiteY0" fmla="*/ 23146 h 52673"/>
                <a:gd name="connsiteX1" fmla="*/ 19431 w 41529"/>
                <a:gd name="connsiteY1" fmla="*/ 21336 h 52673"/>
                <a:gd name="connsiteX2" fmla="*/ 13335 w 41529"/>
                <a:gd name="connsiteY2" fmla="*/ 18764 h 52673"/>
                <a:gd name="connsiteX3" fmla="*/ 11430 w 41529"/>
                <a:gd name="connsiteY3" fmla="*/ 14669 h 52673"/>
                <a:gd name="connsiteX4" fmla="*/ 14288 w 41529"/>
                <a:gd name="connsiteY4" fmla="*/ 9811 h 52673"/>
                <a:gd name="connsiteX5" fmla="*/ 21336 w 41529"/>
                <a:gd name="connsiteY5" fmla="*/ 7906 h 52673"/>
                <a:gd name="connsiteX6" fmla="*/ 26479 w 41529"/>
                <a:gd name="connsiteY6" fmla="*/ 8858 h 52673"/>
                <a:gd name="connsiteX7" fmla="*/ 29718 w 41529"/>
                <a:gd name="connsiteY7" fmla="*/ 11430 h 52673"/>
                <a:gd name="connsiteX8" fmla="*/ 31528 w 41529"/>
                <a:gd name="connsiteY8" fmla="*/ 14669 h 52673"/>
                <a:gd name="connsiteX9" fmla="*/ 40481 w 41529"/>
                <a:gd name="connsiteY9" fmla="*/ 13049 h 52673"/>
                <a:gd name="connsiteX10" fmla="*/ 34195 w 41529"/>
                <a:gd name="connsiteY10" fmla="*/ 3524 h 52673"/>
                <a:gd name="connsiteX11" fmla="*/ 21145 w 41529"/>
                <a:gd name="connsiteY11" fmla="*/ 0 h 52673"/>
                <a:gd name="connsiteX12" fmla="*/ 10954 w 41529"/>
                <a:gd name="connsiteY12" fmla="*/ 1905 h 52673"/>
                <a:gd name="connsiteX13" fmla="*/ 4000 w 41529"/>
                <a:gd name="connsiteY13" fmla="*/ 7239 h 52673"/>
                <a:gd name="connsiteX14" fmla="*/ 1429 w 41529"/>
                <a:gd name="connsiteY14" fmla="*/ 15145 h 52673"/>
                <a:gd name="connsiteX15" fmla="*/ 4858 w 41529"/>
                <a:gd name="connsiteY15" fmla="*/ 24098 h 52673"/>
                <a:gd name="connsiteX16" fmla="*/ 15430 w 41529"/>
                <a:gd name="connsiteY16" fmla="*/ 29242 h 52673"/>
                <a:gd name="connsiteX17" fmla="*/ 24098 w 41529"/>
                <a:gd name="connsiteY17" fmla="*/ 31147 h 52673"/>
                <a:gd name="connsiteX18" fmla="*/ 29527 w 41529"/>
                <a:gd name="connsiteY18" fmla="*/ 33623 h 52673"/>
                <a:gd name="connsiteX19" fmla="*/ 31337 w 41529"/>
                <a:gd name="connsiteY19" fmla="*/ 37624 h 52673"/>
                <a:gd name="connsiteX20" fmla="*/ 28384 w 41529"/>
                <a:gd name="connsiteY20" fmla="*/ 42577 h 52673"/>
                <a:gd name="connsiteX21" fmla="*/ 20574 w 41529"/>
                <a:gd name="connsiteY21" fmla="*/ 44577 h 52673"/>
                <a:gd name="connsiteX22" fmla="*/ 13335 w 41529"/>
                <a:gd name="connsiteY22" fmla="*/ 42672 h 52673"/>
                <a:gd name="connsiteX23" fmla="*/ 9620 w 41529"/>
                <a:gd name="connsiteY23" fmla="*/ 37052 h 52673"/>
                <a:gd name="connsiteX24" fmla="*/ 0 w 41529"/>
                <a:gd name="connsiteY24" fmla="*/ 38481 h 52673"/>
                <a:gd name="connsiteX25" fmla="*/ 6667 w 41529"/>
                <a:gd name="connsiteY25" fmla="*/ 48959 h 52673"/>
                <a:gd name="connsiteX26" fmla="*/ 20669 w 41529"/>
                <a:gd name="connsiteY26" fmla="*/ 52673 h 52673"/>
                <a:gd name="connsiteX27" fmla="*/ 31528 w 41529"/>
                <a:gd name="connsiteY27" fmla="*/ 50673 h 52673"/>
                <a:gd name="connsiteX28" fmla="*/ 38862 w 41529"/>
                <a:gd name="connsiteY28" fmla="*/ 45053 h 52673"/>
                <a:gd name="connsiteX29" fmla="*/ 41529 w 41529"/>
                <a:gd name="connsiteY29" fmla="*/ 36862 h 52673"/>
                <a:gd name="connsiteX30" fmla="*/ 38100 w 41529"/>
                <a:gd name="connsiteY30" fmla="*/ 28099 h 52673"/>
                <a:gd name="connsiteX31" fmla="*/ 27622 w 41529"/>
                <a:gd name="connsiteY31" fmla="*/ 23051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9" h="52673">
                  <a:moveTo>
                    <a:pt x="27527" y="23146"/>
                  </a:moveTo>
                  <a:lnTo>
                    <a:pt x="19431" y="21336"/>
                  </a:lnTo>
                  <a:cubicBezTo>
                    <a:pt x="16669" y="20669"/>
                    <a:pt x="14573" y="19812"/>
                    <a:pt x="13335" y="18764"/>
                  </a:cubicBezTo>
                  <a:cubicBezTo>
                    <a:pt x="12097" y="17716"/>
                    <a:pt x="11430" y="16383"/>
                    <a:pt x="11430" y="14669"/>
                  </a:cubicBezTo>
                  <a:cubicBezTo>
                    <a:pt x="11430" y="12668"/>
                    <a:pt x="12382" y="11049"/>
                    <a:pt x="14288" y="9811"/>
                  </a:cubicBezTo>
                  <a:cubicBezTo>
                    <a:pt x="16192" y="8573"/>
                    <a:pt x="18478" y="7906"/>
                    <a:pt x="21336" y="7906"/>
                  </a:cubicBezTo>
                  <a:cubicBezTo>
                    <a:pt x="23431" y="7906"/>
                    <a:pt x="25146" y="8287"/>
                    <a:pt x="26479" y="8858"/>
                  </a:cubicBezTo>
                  <a:cubicBezTo>
                    <a:pt x="27813" y="9525"/>
                    <a:pt x="28956" y="10382"/>
                    <a:pt x="29718" y="11430"/>
                  </a:cubicBezTo>
                  <a:cubicBezTo>
                    <a:pt x="30480" y="12478"/>
                    <a:pt x="31147" y="13526"/>
                    <a:pt x="31528" y="14669"/>
                  </a:cubicBezTo>
                  <a:lnTo>
                    <a:pt x="40481" y="13049"/>
                  </a:lnTo>
                  <a:cubicBezTo>
                    <a:pt x="39433" y="9049"/>
                    <a:pt x="37338" y="5905"/>
                    <a:pt x="34195" y="3524"/>
                  </a:cubicBezTo>
                  <a:cubicBezTo>
                    <a:pt x="31051" y="1143"/>
                    <a:pt x="26670" y="0"/>
                    <a:pt x="21145" y="0"/>
                  </a:cubicBezTo>
                  <a:cubicBezTo>
                    <a:pt x="17335" y="0"/>
                    <a:pt x="13906" y="667"/>
                    <a:pt x="10954" y="1905"/>
                  </a:cubicBezTo>
                  <a:cubicBezTo>
                    <a:pt x="8001" y="3143"/>
                    <a:pt x="5620" y="4953"/>
                    <a:pt x="4000" y="7239"/>
                  </a:cubicBezTo>
                  <a:cubicBezTo>
                    <a:pt x="2286" y="9525"/>
                    <a:pt x="1429" y="12097"/>
                    <a:pt x="1429" y="15145"/>
                  </a:cubicBezTo>
                  <a:cubicBezTo>
                    <a:pt x="1429" y="18764"/>
                    <a:pt x="2572" y="21812"/>
                    <a:pt x="4858" y="24098"/>
                  </a:cubicBezTo>
                  <a:cubicBezTo>
                    <a:pt x="7144" y="26479"/>
                    <a:pt x="10668" y="28194"/>
                    <a:pt x="15430" y="29242"/>
                  </a:cubicBezTo>
                  <a:lnTo>
                    <a:pt x="24098" y="31147"/>
                  </a:lnTo>
                  <a:cubicBezTo>
                    <a:pt x="26575" y="31718"/>
                    <a:pt x="28384" y="32480"/>
                    <a:pt x="29527" y="33623"/>
                  </a:cubicBezTo>
                  <a:cubicBezTo>
                    <a:pt x="30670" y="34671"/>
                    <a:pt x="31337" y="36004"/>
                    <a:pt x="31337" y="37624"/>
                  </a:cubicBezTo>
                  <a:cubicBezTo>
                    <a:pt x="31337" y="39624"/>
                    <a:pt x="30385" y="41243"/>
                    <a:pt x="28384" y="42577"/>
                  </a:cubicBezTo>
                  <a:cubicBezTo>
                    <a:pt x="26479" y="43910"/>
                    <a:pt x="23813" y="44577"/>
                    <a:pt x="20574" y="44577"/>
                  </a:cubicBezTo>
                  <a:cubicBezTo>
                    <a:pt x="17621" y="44577"/>
                    <a:pt x="15145" y="43910"/>
                    <a:pt x="13335" y="42672"/>
                  </a:cubicBezTo>
                  <a:cubicBezTo>
                    <a:pt x="11525" y="41434"/>
                    <a:pt x="10287" y="39529"/>
                    <a:pt x="9620" y="37052"/>
                  </a:cubicBezTo>
                  <a:lnTo>
                    <a:pt x="0" y="38481"/>
                  </a:lnTo>
                  <a:cubicBezTo>
                    <a:pt x="857" y="42958"/>
                    <a:pt x="3048" y="46482"/>
                    <a:pt x="6667" y="48959"/>
                  </a:cubicBezTo>
                  <a:cubicBezTo>
                    <a:pt x="10287" y="51435"/>
                    <a:pt x="14954" y="52673"/>
                    <a:pt x="20669" y="52673"/>
                  </a:cubicBezTo>
                  <a:cubicBezTo>
                    <a:pt x="24765" y="52673"/>
                    <a:pt x="28384" y="52007"/>
                    <a:pt x="31528" y="50673"/>
                  </a:cubicBezTo>
                  <a:cubicBezTo>
                    <a:pt x="34671" y="49339"/>
                    <a:pt x="37147" y="47435"/>
                    <a:pt x="38862" y="45053"/>
                  </a:cubicBezTo>
                  <a:cubicBezTo>
                    <a:pt x="40576" y="42672"/>
                    <a:pt x="41529" y="39910"/>
                    <a:pt x="41529" y="36862"/>
                  </a:cubicBezTo>
                  <a:cubicBezTo>
                    <a:pt x="41529" y="33242"/>
                    <a:pt x="40386" y="30289"/>
                    <a:pt x="38100" y="28099"/>
                  </a:cubicBezTo>
                  <a:cubicBezTo>
                    <a:pt x="35814" y="25908"/>
                    <a:pt x="32290" y="24194"/>
                    <a:pt x="27622" y="23051"/>
                  </a:cubicBezTo>
                  <a:close/>
                </a:path>
              </a:pathLst>
            </a:custGeom>
            <a:solidFill>
              <a:srgbClr val="FFFFFF"/>
            </a:solidFill>
            <a:ln w="0"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B6638422-5685-2500-06D6-BC42814E7248}"/>
                </a:ext>
              </a:extLst>
            </p:cNvPr>
            <p:cNvSpPr/>
            <p:nvPr/>
          </p:nvSpPr>
          <p:spPr>
            <a:xfrm>
              <a:off x="1857560"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2" y="16669"/>
                    <a:pt x="0" y="21241"/>
                    <a:pt x="0" y="26479"/>
                  </a:cubicBezTo>
                  <a:cubicBezTo>
                    <a:pt x="0" y="31718"/>
                    <a:pt x="952" y="36386"/>
                    <a:pt x="2953" y="40291"/>
                  </a:cubicBezTo>
                  <a:cubicBezTo>
                    <a:pt x="4953" y="44196"/>
                    <a:pt x="7715" y="47244"/>
                    <a:pt x="11335" y="49435"/>
                  </a:cubicBezTo>
                  <a:cubicBezTo>
                    <a:pt x="14954" y="51625"/>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4" y="8191"/>
                    <a:pt x="23622" y="8191"/>
                  </a:cubicBezTo>
                  <a:cubicBezTo>
                    <a:pt x="26194" y="8191"/>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E90C0602-EC51-D137-A133-328203A98664}"/>
                </a:ext>
              </a:extLst>
            </p:cNvPr>
            <p:cNvSpPr/>
            <p:nvPr/>
          </p:nvSpPr>
          <p:spPr>
            <a:xfrm>
              <a:off x="1914805" y="5509744"/>
              <a:ext cx="42386" cy="52768"/>
            </a:xfrm>
            <a:custGeom>
              <a:avLst/>
              <a:gdLst>
                <a:gd name="connsiteX0" fmla="*/ 35433 w 42386"/>
                <a:gd name="connsiteY0" fmla="*/ 3239 h 52768"/>
                <a:gd name="connsiteX1" fmla="*/ 28956 w 42386"/>
                <a:gd name="connsiteY1" fmla="*/ 667 h 52768"/>
                <a:gd name="connsiteX2" fmla="*/ 22479 w 42386"/>
                <a:gd name="connsiteY2" fmla="*/ 0 h 52768"/>
                <a:gd name="connsiteX3" fmla="*/ 13716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433" y="3239"/>
                  </a:moveTo>
                  <a:cubicBezTo>
                    <a:pt x="33433" y="2000"/>
                    <a:pt x="31242" y="1143"/>
                    <a:pt x="28956" y="667"/>
                  </a:cubicBezTo>
                  <a:cubicBezTo>
                    <a:pt x="26670" y="190"/>
                    <a:pt x="24479" y="0"/>
                    <a:pt x="22479" y="0"/>
                  </a:cubicBezTo>
                  <a:cubicBezTo>
                    <a:pt x="19431" y="0"/>
                    <a:pt x="16478" y="476"/>
                    <a:pt x="13716" y="1333"/>
                  </a:cubicBezTo>
                  <a:cubicBezTo>
                    <a:pt x="10954" y="2191"/>
                    <a:pt x="8477" y="3620"/>
                    <a:pt x="6382" y="5524"/>
                  </a:cubicBezTo>
                  <a:cubicBezTo>
                    <a:pt x="4286" y="7429"/>
                    <a:pt x="2572"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99"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8001"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242"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335AA1F7-6F2D-F22F-A730-11C441C2A88C}"/>
                </a:ext>
              </a:extLst>
            </p:cNvPr>
            <p:cNvSpPr/>
            <p:nvPr/>
          </p:nvSpPr>
          <p:spPr>
            <a:xfrm>
              <a:off x="1972526" y="5509458"/>
              <a:ext cx="27241" cy="51815"/>
            </a:xfrm>
            <a:custGeom>
              <a:avLst/>
              <a:gdLst>
                <a:gd name="connsiteX0" fmla="*/ 23146 w 27241"/>
                <a:gd name="connsiteY0" fmla="*/ 95 h 51815"/>
                <a:gd name="connsiteX1" fmla="*/ 15145 w 27241"/>
                <a:gd name="connsiteY1" fmla="*/ 2477 h 51815"/>
                <a:gd name="connsiteX2" fmla="*/ 10192 w 27241"/>
                <a:gd name="connsiteY2" fmla="*/ 8954 h 51815"/>
                <a:gd name="connsiteX3" fmla="*/ 9620 w 27241"/>
                <a:gd name="connsiteY3" fmla="*/ 8954 h 51815"/>
                <a:gd name="connsiteX4" fmla="*/ 9620 w 27241"/>
                <a:gd name="connsiteY4" fmla="*/ 857 h 51815"/>
                <a:gd name="connsiteX5" fmla="*/ 0 w 27241"/>
                <a:gd name="connsiteY5" fmla="*/ 857 h 51815"/>
                <a:gd name="connsiteX6" fmla="*/ 0 w 27241"/>
                <a:gd name="connsiteY6" fmla="*/ 51816 h 51815"/>
                <a:gd name="connsiteX7" fmla="*/ 9906 w 27241"/>
                <a:gd name="connsiteY7" fmla="*/ 51816 h 51815"/>
                <a:gd name="connsiteX8" fmla="*/ 9906 w 27241"/>
                <a:gd name="connsiteY8" fmla="*/ 20669 h 51815"/>
                <a:gd name="connsiteX9" fmla="*/ 11525 w 27241"/>
                <a:gd name="connsiteY9" fmla="*/ 14764 h 51815"/>
                <a:gd name="connsiteX10" fmla="*/ 15812 w 27241"/>
                <a:gd name="connsiteY10" fmla="*/ 10668 h 51815"/>
                <a:gd name="connsiteX11" fmla="*/ 22098 w 27241"/>
                <a:gd name="connsiteY11" fmla="*/ 9144 h 51815"/>
                <a:gd name="connsiteX12" fmla="*/ 25146 w 27241"/>
                <a:gd name="connsiteY12" fmla="*/ 9335 h 51815"/>
                <a:gd name="connsiteX13" fmla="*/ 27242 w 27241"/>
                <a:gd name="connsiteY13" fmla="*/ 9716 h 51815"/>
                <a:gd name="connsiteX14" fmla="*/ 27242 w 27241"/>
                <a:gd name="connsiteY14" fmla="*/ 191 h 51815"/>
                <a:gd name="connsiteX15" fmla="*/ 25241 w 27241"/>
                <a:gd name="connsiteY15" fmla="*/ 0 h 51815"/>
                <a:gd name="connsiteX16" fmla="*/ 23050 w 27241"/>
                <a:gd name="connsiteY16" fmla="*/ 0 h 5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41" h="51815">
                  <a:moveTo>
                    <a:pt x="23146" y="95"/>
                  </a:moveTo>
                  <a:cubicBezTo>
                    <a:pt x="20193" y="95"/>
                    <a:pt x="17526" y="857"/>
                    <a:pt x="15145" y="2477"/>
                  </a:cubicBezTo>
                  <a:cubicBezTo>
                    <a:pt x="12763" y="4096"/>
                    <a:pt x="11144" y="6191"/>
                    <a:pt x="10192" y="8954"/>
                  </a:cubicBezTo>
                  <a:lnTo>
                    <a:pt x="9620" y="8954"/>
                  </a:lnTo>
                  <a:lnTo>
                    <a:pt x="9620" y="857"/>
                  </a:lnTo>
                  <a:lnTo>
                    <a:pt x="0" y="857"/>
                  </a:lnTo>
                  <a:lnTo>
                    <a:pt x="0" y="51816"/>
                  </a:lnTo>
                  <a:lnTo>
                    <a:pt x="9906" y="51816"/>
                  </a:lnTo>
                  <a:lnTo>
                    <a:pt x="9906" y="20669"/>
                  </a:lnTo>
                  <a:cubicBezTo>
                    <a:pt x="9906" y="18478"/>
                    <a:pt x="10478" y="16478"/>
                    <a:pt x="11525" y="14764"/>
                  </a:cubicBezTo>
                  <a:cubicBezTo>
                    <a:pt x="12573" y="13049"/>
                    <a:pt x="14002" y="11621"/>
                    <a:pt x="15812" y="10668"/>
                  </a:cubicBezTo>
                  <a:cubicBezTo>
                    <a:pt x="17621" y="9716"/>
                    <a:pt x="19717" y="9144"/>
                    <a:pt x="22098" y="9144"/>
                  </a:cubicBezTo>
                  <a:cubicBezTo>
                    <a:pt x="23146" y="9144"/>
                    <a:pt x="24098" y="9144"/>
                    <a:pt x="25146" y="9335"/>
                  </a:cubicBezTo>
                  <a:cubicBezTo>
                    <a:pt x="26194" y="9525"/>
                    <a:pt x="26861" y="9620"/>
                    <a:pt x="27242" y="9716"/>
                  </a:cubicBezTo>
                  <a:lnTo>
                    <a:pt x="27242" y="191"/>
                  </a:lnTo>
                  <a:cubicBezTo>
                    <a:pt x="26765" y="191"/>
                    <a:pt x="26099" y="95"/>
                    <a:pt x="25241" y="0"/>
                  </a:cubicBezTo>
                  <a:cubicBezTo>
                    <a:pt x="24384" y="0"/>
                    <a:pt x="23622" y="0"/>
                    <a:pt x="23050" y="0"/>
                  </a:cubicBezTo>
                  <a:close/>
                </a:path>
              </a:pathLst>
            </a:custGeom>
            <a:solidFill>
              <a:srgbClr val="FFFFFF"/>
            </a:solidFill>
            <a:ln w="0"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6916161D-9B26-97FB-2012-7D878DF912C1}"/>
                </a:ext>
              </a:extLst>
            </p:cNvPr>
            <p:cNvSpPr/>
            <p:nvPr/>
          </p:nvSpPr>
          <p:spPr>
            <a:xfrm>
              <a:off x="2006721" y="5509649"/>
              <a:ext cx="44767" cy="52673"/>
            </a:xfrm>
            <a:custGeom>
              <a:avLst/>
              <a:gdLst>
                <a:gd name="connsiteX0" fmla="*/ 16574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9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8 w 44767"/>
                <a:gd name="connsiteY16" fmla="*/ 35528 h 52673"/>
                <a:gd name="connsiteX17" fmla="*/ 35147 w 44767"/>
                <a:gd name="connsiteY17" fmla="*/ 35528 h 52673"/>
                <a:gd name="connsiteX18" fmla="*/ 32957 w 44767"/>
                <a:gd name="connsiteY18" fmla="*/ 40291 h 52673"/>
                <a:gd name="connsiteX19" fmla="*/ 29051 w 44767"/>
                <a:gd name="connsiteY19" fmla="*/ 43339 h 52673"/>
                <a:gd name="connsiteX20" fmla="*/ 23908 w 44767"/>
                <a:gd name="connsiteY20" fmla="*/ 44387 h 52673"/>
                <a:gd name="connsiteX21" fmla="*/ 16574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4" y="10573"/>
                  </a:moveTo>
                  <a:cubicBezTo>
                    <a:pt x="18669" y="9144"/>
                    <a:pt x="21050" y="8382"/>
                    <a:pt x="23813" y="8382"/>
                  </a:cubicBezTo>
                  <a:cubicBezTo>
                    <a:pt x="26956" y="8382"/>
                    <a:pt x="29528" y="9239"/>
                    <a:pt x="31433" y="10954"/>
                  </a:cubicBezTo>
                  <a:cubicBezTo>
                    <a:pt x="33338" y="12668"/>
                    <a:pt x="34576" y="14764"/>
                    <a:pt x="35052" y="17145"/>
                  </a:cubicBezTo>
                  <a:lnTo>
                    <a:pt x="44672" y="17145"/>
                  </a:lnTo>
                  <a:cubicBezTo>
                    <a:pt x="44291" y="13716"/>
                    <a:pt x="43244" y="10668"/>
                    <a:pt x="41339" y="8191"/>
                  </a:cubicBezTo>
                  <a:cubicBezTo>
                    <a:pt x="39433" y="5620"/>
                    <a:pt x="37052" y="3620"/>
                    <a:pt x="34004" y="2191"/>
                  </a:cubicBezTo>
                  <a:cubicBezTo>
                    <a:pt x="30956" y="762"/>
                    <a:pt x="27527" y="0"/>
                    <a:pt x="23622" y="0"/>
                  </a:cubicBezTo>
                  <a:cubicBezTo>
                    <a:pt x="18860" y="0"/>
                    <a:pt x="14669" y="1143"/>
                    <a:pt x="11144" y="3334"/>
                  </a:cubicBezTo>
                  <a:cubicBezTo>
                    <a:pt x="7620" y="5524"/>
                    <a:pt x="4858" y="8668"/>
                    <a:pt x="2953" y="12668"/>
                  </a:cubicBezTo>
                  <a:cubicBezTo>
                    <a:pt x="1048" y="16669"/>
                    <a:pt x="0" y="21241"/>
                    <a:pt x="0" y="26384"/>
                  </a:cubicBezTo>
                  <a:cubicBezTo>
                    <a:pt x="0" y="31528"/>
                    <a:pt x="953" y="36004"/>
                    <a:pt x="2858" y="40005"/>
                  </a:cubicBezTo>
                  <a:cubicBezTo>
                    <a:pt x="4763" y="44006"/>
                    <a:pt x="7525" y="47053"/>
                    <a:pt x="11049" y="49339"/>
                  </a:cubicBezTo>
                  <a:cubicBezTo>
                    <a:pt x="14573" y="51625"/>
                    <a:pt x="18860" y="52673"/>
                    <a:pt x="23813" y="52673"/>
                  </a:cubicBezTo>
                  <a:cubicBezTo>
                    <a:pt x="27813" y="52673"/>
                    <a:pt x="31337" y="51911"/>
                    <a:pt x="34385" y="50483"/>
                  </a:cubicBezTo>
                  <a:cubicBezTo>
                    <a:pt x="37433" y="49054"/>
                    <a:pt x="39815" y="46958"/>
                    <a:pt x="41529" y="44387"/>
                  </a:cubicBezTo>
                  <a:cubicBezTo>
                    <a:pt x="43339" y="41815"/>
                    <a:pt x="44387" y="38862"/>
                    <a:pt x="44768" y="35528"/>
                  </a:cubicBezTo>
                  <a:lnTo>
                    <a:pt x="35147" y="35528"/>
                  </a:lnTo>
                  <a:cubicBezTo>
                    <a:pt x="34766" y="37338"/>
                    <a:pt x="34004" y="38957"/>
                    <a:pt x="32957" y="40291"/>
                  </a:cubicBezTo>
                  <a:cubicBezTo>
                    <a:pt x="31909" y="41624"/>
                    <a:pt x="30575" y="42577"/>
                    <a:pt x="29051" y="43339"/>
                  </a:cubicBezTo>
                  <a:cubicBezTo>
                    <a:pt x="27527" y="44006"/>
                    <a:pt x="25813" y="44387"/>
                    <a:pt x="23908" y="44387"/>
                  </a:cubicBezTo>
                  <a:cubicBezTo>
                    <a:pt x="21146" y="44387"/>
                    <a:pt x="18669" y="43625"/>
                    <a:pt x="16574" y="42196"/>
                  </a:cubicBezTo>
                  <a:cubicBezTo>
                    <a:pt x="14478" y="40672"/>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879D7073-50FF-FD21-E197-D4B8E4143F6D}"/>
                </a:ext>
              </a:extLst>
            </p:cNvPr>
            <p:cNvSpPr/>
            <p:nvPr/>
          </p:nvSpPr>
          <p:spPr>
            <a:xfrm>
              <a:off x="2064347" y="5493266"/>
              <a:ext cx="42957" cy="68008"/>
            </a:xfrm>
            <a:custGeom>
              <a:avLst/>
              <a:gdLst>
                <a:gd name="connsiteX0" fmla="*/ 34766 w 42957"/>
                <a:gd name="connsiteY0" fmla="*/ 18574 h 68008"/>
                <a:gd name="connsiteX1" fmla="*/ 25622 w 42957"/>
                <a:gd name="connsiteY1" fmla="*/ 16383 h 68008"/>
                <a:gd name="connsiteX2" fmla="*/ 16002 w 42957"/>
                <a:gd name="connsiteY2" fmla="*/ 18764 h 68008"/>
                <a:gd name="connsiteX3" fmla="*/ 10478 w 42957"/>
                <a:gd name="connsiteY3" fmla="*/ 25336 h 68008"/>
                <a:gd name="connsiteX4" fmla="*/ 9811 w 42957"/>
                <a:gd name="connsiteY4" fmla="*/ 25336 h 68008"/>
                <a:gd name="connsiteX5" fmla="*/ 9811 w 42957"/>
                <a:gd name="connsiteY5" fmla="*/ 0 h 68008"/>
                <a:gd name="connsiteX6" fmla="*/ 0 w 42957"/>
                <a:gd name="connsiteY6" fmla="*/ 0 h 68008"/>
                <a:gd name="connsiteX7" fmla="*/ 0 w 42957"/>
                <a:gd name="connsiteY7" fmla="*/ 68008 h 68008"/>
                <a:gd name="connsiteX8" fmla="*/ 9906 w 42957"/>
                <a:gd name="connsiteY8" fmla="*/ 68008 h 68008"/>
                <a:gd name="connsiteX9" fmla="*/ 9906 w 42957"/>
                <a:gd name="connsiteY9" fmla="*/ 37719 h 68008"/>
                <a:gd name="connsiteX10" fmla="*/ 11525 w 42957"/>
                <a:gd name="connsiteY10" fmla="*/ 30766 h 68008"/>
                <a:gd name="connsiteX11" fmla="*/ 15907 w 42957"/>
                <a:gd name="connsiteY11" fmla="*/ 26384 h 68008"/>
                <a:gd name="connsiteX12" fmla="*/ 22193 w 42957"/>
                <a:gd name="connsiteY12" fmla="*/ 24860 h 68008"/>
                <a:gd name="connsiteX13" fmla="*/ 30194 w 42957"/>
                <a:gd name="connsiteY13" fmla="*/ 28004 h 68008"/>
                <a:gd name="connsiteX14" fmla="*/ 33052 w 42957"/>
                <a:gd name="connsiteY14" fmla="*/ 36767 h 68008"/>
                <a:gd name="connsiteX15" fmla="*/ 33052 w 42957"/>
                <a:gd name="connsiteY15" fmla="*/ 68008 h 68008"/>
                <a:gd name="connsiteX16" fmla="*/ 42958 w 42957"/>
                <a:gd name="connsiteY16" fmla="*/ 68008 h 68008"/>
                <a:gd name="connsiteX17" fmla="*/ 42958 w 42957"/>
                <a:gd name="connsiteY17" fmla="*/ 35623 h 68008"/>
                <a:gd name="connsiteX18" fmla="*/ 40767 w 42957"/>
                <a:gd name="connsiteY18" fmla="*/ 24955 h 68008"/>
                <a:gd name="connsiteX19" fmla="*/ 34671 w 42957"/>
                <a:gd name="connsiteY19" fmla="*/ 1857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57" h="68008">
                  <a:moveTo>
                    <a:pt x="34766" y="18574"/>
                  </a:moveTo>
                  <a:cubicBezTo>
                    <a:pt x="32099" y="17145"/>
                    <a:pt x="29051" y="16383"/>
                    <a:pt x="25622" y="16383"/>
                  </a:cubicBezTo>
                  <a:cubicBezTo>
                    <a:pt x="21622" y="16383"/>
                    <a:pt x="18479" y="17145"/>
                    <a:pt x="16002" y="18764"/>
                  </a:cubicBezTo>
                  <a:cubicBezTo>
                    <a:pt x="13525" y="20384"/>
                    <a:pt x="11716" y="22574"/>
                    <a:pt x="10478" y="25336"/>
                  </a:cubicBezTo>
                  <a:lnTo>
                    <a:pt x="9811" y="25336"/>
                  </a:lnTo>
                  <a:lnTo>
                    <a:pt x="9811" y="0"/>
                  </a:lnTo>
                  <a:lnTo>
                    <a:pt x="0" y="0"/>
                  </a:lnTo>
                  <a:lnTo>
                    <a:pt x="0" y="68008"/>
                  </a:lnTo>
                  <a:lnTo>
                    <a:pt x="9906" y="68008"/>
                  </a:lnTo>
                  <a:lnTo>
                    <a:pt x="9906" y="37719"/>
                  </a:lnTo>
                  <a:cubicBezTo>
                    <a:pt x="9906" y="35052"/>
                    <a:pt x="10382" y="32671"/>
                    <a:pt x="11525" y="30766"/>
                  </a:cubicBezTo>
                  <a:cubicBezTo>
                    <a:pt x="12573" y="28861"/>
                    <a:pt x="14002" y="27432"/>
                    <a:pt x="15907" y="26384"/>
                  </a:cubicBezTo>
                  <a:cubicBezTo>
                    <a:pt x="17717" y="25432"/>
                    <a:pt x="19812" y="24860"/>
                    <a:pt x="22193" y="24860"/>
                  </a:cubicBezTo>
                  <a:cubicBezTo>
                    <a:pt x="25622" y="24860"/>
                    <a:pt x="28289" y="25908"/>
                    <a:pt x="30194" y="28004"/>
                  </a:cubicBezTo>
                  <a:cubicBezTo>
                    <a:pt x="32099" y="30099"/>
                    <a:pt x="33052" y="32957"/>
                    <a:pt x="33052" y="36767"/>
                  </a:cubicBezTo>
                  <a:lnTo>
                    <a:pt x="33052" y="68008"/>
                  </a:lnTo>
                  <a:lnTo>
                    <a:pt x="42958" y="68008"/>
                  </a:lnTo>
                  <a:lnTo>
                    <a:pt x="42958" y="35623"/>
                  </a:lnTo>
                  <a:cubicBezTo>
                    <a:pt x="42958" y="31337"/>
                    <a:pt x="42196" y="27813"/>
                    <a:pt x="40767" y="24955"/>
                  </a:cubicBezTo>
                  <a:cubicBezTo>
                    <a:pt x="39338" y="22098"/>
                    <a:pt x="37243" y="20003"/>
                    <a:pt x="34671" y="18574"/>
                  </a:cubicBezTo>
                  <a:close/>
                </a:path>
              </a:pathLst>
            </a:custGeom>
            <a:solidFill>
              <a:srgbClr val="FFFFFF"/>
            </a:solidFill>
            <a:ln w="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6483D746-8438-37E5-72AF-83D1B4328E22}"/>
                </a:ext>
              </a:extLst>
            </p:cNvPr>
            <p:cNvSpPr/>
            <p:nvPr/>
          </p:nvSpPr>
          <p:spPr>
            <a:xfrm>
              <a:off x="2145786" y="5493266"/>
              <a:ext cx="60674" cy="68008"/>
            </a:xfrm>
            <a:custGeom>
              <a:avLst/>
              <a:gdLst>
                <a:gd name="connsiteX0" fmla="*/ 24479 w 60674"/>
                <a:gd name="connsiteY0" fmla="*/ 0 h 68008"/>
                <a:gd name="connsiteX1" fmla="*/ 0 w 60674"/>
                <a:gd name="connsiteY1" fmla="*/ 68008 h 68008"/>
                <a:gd name="connsiteX2" fmla="*/ 10858 w 60674"/>
                <a:gd name="connsiteY2" fmla="*/ 68008 h 68008"/>
                <a:gd name="connsiteX3" fmla="*/ 17050 w 60674"/>
                <a:gd name="connsiteY3" fmla="*/ 50006 h 68008"/>
                <a:gd name="connsiteX4" fmla="*/ 43625 w 60674"/>
                <a:gd name="connsiteY4" fmla="*/ 50006 h 68008"/>
                <a:gd name="connsiteX5" fmla="*/ 49816 w 60674"/>
                <a:gd name="connsiteY5" fmla="*/ 68008 h 68008"/>
                <a:gd name="connsiteX6" fmla="*/ 60674 w 60674"/>
                <a:gd name="connsiteY6" fmla="*/ 68008 h 68008"/>
                <a:gd name="connsiteX7" fmla="*/ 36195 w 60674"/>
                <a:gd name="connsiteY7" fmla="*/ 0 h 68008"/>
                <a:gd name="connsiteX8" fmla="*/ 24384 w 60674"/>
                <a:gd name="connsiteY8" fmla="*/ 0 h 68008"/>
                <a:gd name="connsiteX9" fmla="*/ 20098 w 60674"/>
                <a:gd name="connsiteY9" fmla="*/ 41434 h 68008"/>
                <a:gd name="connsiteX10" fmla="*/ 30099 w 60674"/>
                <a:gd name="connsiteY10" fmla="*/ 12383 h 68008"/>
                <a:gd name="connsiteX11" fmla="*/ 30671 w 60674"/>
                <a:gd name="connsiteY11" fmla="*/ 12383 h 68008"/>
                <a:gd name="connsiteX12" fmla="*/ 40672 w 60674"/>
                <a:gd name="connsiteY12" fmla="*/ 41434 h 68008"/>
                <a:gd name="connsiteX13" fmla="*/ 20098 w 60674"/>
                <a:gd name="connsiteY13" fmla="*/ 4143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4" h="68008">
                  <a:moveTo>
                    <a:pt x="24479" y="0"/>
                  </a:moveTo>
                  <a:lnTo>
                    <a:pt x="0" y="68008"/>
                  </a:lnTo>
                  <a:lnTo>
                    <a:pt x="10858" y="68008"/>
                  </a:lnTo>
                  <a:lnTo>
                    <a:pt x="17050" y="50006"/>
                  </a:lnTo>
                  <a:lnTo>
                    <a:pt x="43625" y="50006"/>
                  </a:lnTo>
                  <a:lnTo>
                    <a:pt x="49816" y="68008"/>
                  </a:lnTo>
                  <a:lnTo>
                    <a:pt x="60674" y="68008"/>
                  </a:lnTo>
                  <a:lnTo>
                    <a:pt x="36195" y="0"/>
                  </a:lnTo>
                  <a:lnTo>
                    <a:pt x="24384" y="0"/>
                  </a:lnTo>
                  <a:close/>
                  <a:moveTo>
                    <a:pt x="20098" y="41434"/>
                  </a:moveTo>
                  <a:lnTo>
                    <a:pt x="30099" y="12383"/>
                  </a:lnTo>
                  <a:lnTo>
                    <a:pt x="30671" y="12383"/>
                  </a:lnTo>
                  <a:lnTo>
                    <a:pt x="40672" y="41434"/>
                  </a:lnTo>
                  <a:lnTo>
                    <a:pt x="20098" y="41434"/>
                  </a:lnTo>
                  <a:close/>
                </a:path>
              </a:pathLst>
            </a:custGeom>
            <a:solidFill>
              <a:srgbClr val="FFFFFF"/>
            </a:solidFill>
            <a:ln w="0"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ED13296B-B348-B813-F724-A3B9BC2354E4}"/>
                </a:ext>
              </a:extLst>
            </p:cNvPr>
            <p:cNvSpPr/>
            <p:nvPr/>
          </p:nvSpPr>
          <p:spPr>
            <a:xfrm>
              <a:off x="2217891"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886EC5B7-F621-B91F-3D0C-7EE92FBDFD69}"/>
                </a:ext>
              </a:extLst>
            </p:cNvPr>
            <p:cNvSpPr/>
            <p:nvPr/>
          </p:nvSpPr>
          <p:spPr>
            <a:xfrm>
              <a:off x="2243513"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EAB7DEAF-1F30-54F3-4721-7F507166E092}"/>
                </a:ext>
              </a:extLst>
            </p:cNvPr>
            <p:cNvSpPr/>
            <p:nvPr/>
          </p:nvSpPr>
          <p:spPr>
            <a:xfrm>
              <a:off x="2267801" y="5490599"/>
              <a:ext cx="12573" cy="11810"/>
            </a:xfrm>
            <a:custGeom>
              <a:avLst/>
              <a:gdLst>
                <a:gd name="connsiteX0" fmla="*/ 6287 w 12573"/>
                <a:gd name="connsiteY0" fmla="*/ 0 h 11810"/>
                <a:gd name="connsiteX1" fmla="*/ 1810 w 12573"/>
                <a:gd name="connsiteY1" fmla="*/ 1715 h 11810"/>
                <a:gd name="connsiteX2" fmla="*/ 0 w 12573"/>
                <a:gd name="connsiteY2" fmla="*/ 5905 h 11810"/>
                <a:gd name="connsiteX3" fmla="*/ 1810 w 12573"/>
                <a:gd name="connsiteY3" fmla="*/ 10097 h 11810"/>
                <a:gd name="connsiteX4" fmla="*/ 6287 w 12573"/>
                <a:gd name="connsiteY4" fmla="*/ 11811 h 11810"/>
                <a:gd name="connsiteX5" fmla="*/ 10763 w 12573"/>
                <a:gd name="connsiteY5" fmla="*/ 10097 h 11810"/>
                <a:gd name="connsiteX6" fmla="*/ 12573 w 12573"/>
                <a:gd name="connsiteY6" fmla="*/ 5905 h 11810"/>
                <a:gd name="connsiteX7" fmla="*/ 10763 w 12573"/>
                <a:gd name="connsiteY7" fmla="*/ 1715 h 11810"/>
                <a:gd name="connsiteX8" fmla="*/ 6287 w 12573"/>
                <a:gd name="connsiteY8" fmla="*/ 0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 h="11810">
                  <a:moveTo>
                    <a:pt x="6287" y="0"/>
                  </a:moveTo>
                  <a:cubicBezTo>
                    <a:pt x="4572" y="0"/>
                    <a:pt x="3048" y="572"/>
                    <a:pt x="1810" y="1715"/>
                  </a:cubicBezTo>
                  <a:cubicBezTo>
                    <a:pt x="571" y="2858"/>
                    <a:pt x="0" y="4286"/>
                    <a:pt x="0" y="5905"/>
                  </a:cubicBezTo>
                  <a:cubicBezTo>
                    <a:pt x="0" y="7525"/>
                    <a:pt x="571" y="8858"/>
                    <a:pt x="1810" y="10097"/>
                  </a:cubicBezTo>
                  <a:cubicBezTo>
                    <a:pt x="3048" y="11240"/>
                    <a:pt x="4477" y="11811"/>
                    <a:pt x="6287" y="11811"/>
                  </a:cubicBezTo>
                  <a:cubicBezTo>
                    <a:pt x="8096" y="11811"/>
                    <a:pt x="9525" y="11240"/>
                    <a:pt x="10763" y="10097"/>
                  </a:cubicBezTo>
                  <a:cubicBezTo>
                    <a:pt x="12001" y="8953"/>
                    <a:pt x="12573" y="7525"/>
                    <a:pt x="12573" y="5905"/>
                  </a:cubicBezTo>
                  <a:cubicBezTo>
                    <a:pt x="12573" y="4286"/>
                    <a:pt x="12001" y="2858"/>
                    <a:pt x="10763" y="1715"/>
                  </a:cubicBezTo>
                  <a:cubicBezTo>
                    <a:pt x="9525" y="572"/>
                    <a:pt x="8096" y="0"/>
                    <a:pt x="6287" y="0"/>
                  </a:cubicBezTo>
                  <a:close/>
                </a:path>
              </a:pathLst>
            </a:custGeom>
            <a:solidFill>
              <a:srgbClr val="FFFFFF"/>
            </a:solidFill>
            <a:ln w="0"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087D5851-707A-D268-1E96-1BDFE612BE34}"/>
                </a:ext>
              </a:extLst>
            </p:cNvPr>
            <p:cNvSpPr/>
            <p:nvPr/>
          </p:nvSpPr>
          <p:spPr>
            <a:xfrm>
              <a:off x="2269135" y="5510316"/>
              <a:ext cx="9905" cy="50958"/>
            </a:xfrm>
            <a:custGeom>
              <a:avLst/>
              <a:gdLst>
                <a:gd name="connsiteX0" fmla="*/ 0 w 9905"/>
                <a:gd name="connsiteY0" fmla="*/ 0 h 50958"/>
                <a:gd name="connsiteX1" fmla="*/ 9906 w 9905"/>
                <a:gd name="connsiteY1" fmla="*/ 0 h 50958"/>
                <a:gd name="connsiteX2" fmla="*/ 9906 w 9905"/>
                <a:gd name="connsiteY2" fmla="*/ 50959 h 50958"/>
                <a:gd name="connsiteX3" fmla="*/ 0 w 9905"/>
                <a:gd name="connsiteY3" fmla="*/ 50959 h 50958"/>
              </a:gdLst>
              <a:ahLst/>
              <a:cxnLst>
                <a:cxn ang="0">
                  <a:pos x="connsiteX0" y="connsiteY0"/>
                </a:cxn>
                <a:cxn ang="0">
                  <a:pos x="connsiteX1" y="connsiteY1"/>
                </a:cxn>
                <a:cxn ang="0">
                  <a:pos x="connsiteX2" y="connsiteY2"/>
                </a:cxn>
                <a:cxn ang="0">
                  <a:pos x="connsiteX3" y="connsiteY3"/>
                </a:cxn>
              </a:cxnLst>
              <a:rect l="l" t="t" r="r" b="b"/>
              <a:pathLst>
                <a:path w="9905" h="50958">
                  <a:moveTo>
                    <a:pt x="0" y="0"/>
                  </a:moveTo>
                  <a:lnTo>
                    <a:pt x="9906" y="0"/>
                  </a:lnTo>
                  <a:lnTo>
                    <a:pt x="9906" y="50959"/>
                  </a:lnTo>
                  <a:lnTo>
                    <a:pt x="0" y="50959"/>
                  </a:lnTo>
                  <a:close/>
                </a:path>
              </a:pathLst>
            </a:custGeom>
            <a:solidFill>
              <a:srgbClr val="FFFFFF"/>
            </a:solidFill>
            <a:ln w="0"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A773DB9C-16BF-23DE-E3CA-9BB8D4020A9F}"/>
                </a:ext>
              </a:extLst>
            </p:cNvPr>
            <p:cNvSpPr/>
            <p:nvPr/>
          </p:nvSpPr>
          <p:spPr>
            <a:xfrm>
              <a:off x="2292376" y="5509744"/>
              <a:ext cx="42386" cy="52768"/>
            </a:xfrm>
            <a:custGeom>
              <a:avLst/>
              <a:gdLst>
                <a:gd name="connsiteX0" fmla="*/ 35528 w 42386"/>
                <a:gd name="connsiteY0" fmla="*/ 3239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9"/>
                  </a:moveTo>
                  <a:cubicBezTo>
                    <a:pt x="33528" y="2000"/>
                    <a:pt x="31337" y="1143"/>
                    <a:pt x="29051" y="667"/>
                  </a:cubicBezTo>
                  <a:cubicBezTo>
                    <a:pt x="26765" y="190"/>
                    <a:pt x="24575" y="0"/>
                    <a:pt x="22574" y="0"/>
                  </a:cubicBezTo>
                  <a:cubicBezTo>
                    <a:pt x="19526" y="0"/>
                    <a:pt x="16574" y="476"/>
                    <a:pt x="13811" y="1333"/>
                  </a:cubicBezTo>
                  <a:cubicBezTo>
                    <a:pt x="11049" y="2191"/>
                    <a:pt x="8572" y="3620"/>
                    <a:pt x="6382" y="5524"/>
                  </a:cubicBezTo>
                  <a:cubicBezTo>
                    <a:pt x="4286" y="7429"/>
                    <a:pt x="2667"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04"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7906"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337"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173E624D-5C4E-50AD-F8BA-3E8A55BAF087}"/>
                </a:ext>
              </a:extLst>
            </p:cNvPr>
            <p:cNvSpPr/>
            <p:nvPr/>
          </p:nvSpPr>
          <p:spPr>
            <a:xfrm>
              <a:off x="2350193" y="5509649"/>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3 h 51625"/>
                <a:gd name="connsiteX4" fmla="*/ 9525 w 42386"/>
                <a:gd name="connsiteY4" fmla="*/ 8953 h 51625"/>
                <a:gd name="connsiteX5" fmla="*/ 9525 w 42386"/>
                <a:gd name="connsiteY5" fmla="*/ 667 h 51625"/>
                <a:gd name="connsiteX6" fmla="*/ 0 w 42386"/>
                <a:gd name="connsiteY6" fmla="*/ 667 h 51625"/>
                <a:gd name="connsiteX7" fmla="*/ 0 w 42386"/>
                <a:gd name="connsiteY7" fmla="*/ 51625 h 51625"/>
                <a:gd name="connsiteX8" fmla="*/ 9906 w 42386"/>
                <a:gd name="connsiteY8" fmla="*/ 51625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2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4" y="762"/>
                    <a:pt x="28766" y="0"/>
                    <a:pt x="25241" y="0"/>
                  </a:cubicBezTo>
                  <a:cubicBezTo>
                    <a:pt x="21431" y="0"/>
                    <a:pt x="18193" y="857"/>
                    <a:pt x="15716" y="2477"/>
                  </a:cubicBezTo>
                  <a:cubicBezTo>
                    <a:pt x="13240" y="4096"/>
                    <a:pt x="11335" y="6286"/>
                    <a:pt x="10192" y="8953"/>
                  </a:cubicBezTo>
                  <a:lnTo>
                    <a:pt x="9525" y="8953"/>
                  </a:lnTo>
                  <a:lnTo>
                    <a:pt x="9525" y="667"/>
                  </a:lnTo>
                  <a:lnTo>
                    <a:pt x="0" y="667"/>
                  </a:lnTo>
                  <a:lnTo>
                    <a:pt x="0" y="51625"/>
                  </a:lnTo>
                  <a:lnTo>
                    <a:pt x="9906" y="51625"/>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2"/>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775A23F0-2EA7-7CE1-F6A6-3E1DBFBC69BA}"/>
                </a:ext>
              </a:extLst>
            </p:cNvPr>
            <p:cNvSpPr/>
            <p:nvPr/>
          </p:nvSpPr>
          <p:spPr>
            <a:xfrm>
              <a:off x="2406105" y="5509649"/>
              <a:ext cx="44767" cy="52673"/>
            </a:xfrm>
            <a:custGeom>
              <a:avLst/>
              <a:gdLst>
                <a:gd name="connsiteX0" fmla="*/ 16573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8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7 w 44767"/>
                <a:gd name="connsiteY16" fmla="*/ 35528 h 52673"/>
                <a:gd name="connsiteX17" fmla="*/ 35147 w 44767"/>
                <a:gd name="connsiteY17" fmla="*/ 35528 h 52673"/>
                <a:gd name="connsiteX18" fmla="*/ 32956 w 44767"/>
                <a:gd name="connsiteY18" fmla="*/ 40291 h 52673"/>
                <a:gd name="connsiteX19" fmla="*/ 29051 w 44767"/>
                <a:gd name="connsiteY19" fmla="*/ 43339 h 52673"/>
                <a:gd name="connsiteX20" fmla="*/ 23908 w 44767"/>
                <a:gd name="connsiteY20" fmla="*/ 44387 h 52673"/>
                <a:gd name="connsiteX21" fmla="*/ 16573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3" y="10573"/>
                  </a:moveTo>
                  <a:cubicBezTo>
                    <a:pt x="18669" y="9144"/>
                    <a:pt x="21050" y="8382"/>
                    <a:pt x="23813" y="8382"/>
                  </a:cubicBezTo>
                  <a:cubicBezTo>
                    <a:pt x="26956" y="8382"/>
                    <a:pt x="29527" y="9239"/>
                    <a:pt x="31433" y="10954"/>
                  </a:cubicBezTo>
                  <a:cubicBezTo>
                    <a:pt x="33338" y="12668"/>
                    <a:pt x="34576" y="14764"/>
                    <a:pt x="35052" y="17145"/>
                  </a:cubicBezTo>
                  <a:lnTo>
                    <a:pt x="44672" y="17145"/>
                  </a:lnTo>
                  <a:cubicBezTo>
                    <a:pt x="44291" y="13716"/>
                    <a:pt x="43243" y="10668"/>
                    <a:pt x="41338" y="8191"/>
                  </a:cubicBezTo>
                  <a:cubicBezTo>
                    <a:pt x="39433" y="5620"/>
                    <a:pt x="37052" y="3620"/>
                    <a:pt x="34004" y="2191"/>
                  </a:cubicBezTo>
                  <a:cubicBezTo>
                    <a:pt x="30956" y="762"/>
                    <a:pt x="27527" y="0"/>
                    <a:pt x="23622" y="0"/>
                  </a:cubicBezTo>
                  <a:cubicBezTo>
                    <a:pt x="18859" y="0"/>
                    <a:pt x="14668" y="1143"/>
                    <a:pt x="11144" y="3334"/>
                  </a:cubicBezTo>
                  <a:cubicBezTo>
                    <a:pt x="7620" y="5524"/>
                    <a:pt x="4858" y="8668"/>
                    <a:pt x="2953" y="12668"/>
                  </a:cubicBezTo>
                  <a:cubicBezTo>
                    <a:pt x="1048" y="16669"/>
                    <a:pt x="0" y="21241"/>
                    <a:pt x="0" y="26384"/>
                  </a:cubicBezTo>
                  <a:cubicBezTo>
                    <a:pt x="0" y="31528"/>
                    <a:pt x="952" y="36004"/>
                    <a:pt x="2858" y="40005"/>
                  </a:cubicBezTo>
                  <a:cubicBezTo>
                    <a:pt x="4763" y="44006"/>
                    <a:pt x="7525" y="47053"/>
                    <a:pt x="11049" y="49339"/>
                  </a:cubicBezTo>
                  <a:cubicBezTo>
                    <a:pt x="14573" y="51625"/>
                    <a:pt x="18859" y="52673"/>
                    <a:pt x="23813" y="52673"/>
                  </a:cubicBezTo>
                  <a:cubicBezTo>
                    <a:pt x="27813" y="52673"/>
                    <a:pt x="31337" y="51911"/>
                    <a:pt x="34385" y="50483"/>
                  </a:cubicBezTo>
                  <a:cubicBezTo>
                    <a:pt x="37433" y="49054"/>
                    <a:pt x="39814" y="46958"/>
                    <a:pt x="41529" y="44387"/>
                  </a:cubicBezTo>
                  <a:cubicBezTo>
                    <a:pt x="43339" y="41815"/>
                    <a:pt x="44387" y="38862"/>
                    <a:pt x="44767" y="35528"/>
                  </a:cubicBezTo>
                  <a:lnTo>
                    <a:pt x="35147" y="35528"/>
                  </a:lnTo>
                  <a:cubicBezTo>
                    <a:pt x="34766" y="37338"/>
                    <a:pt x="34004" y="38957"/>
                    <a:pt x="32956" y="40291"/>
                  </a:cubicBezTo>
                  <a:cubicBezTo>
                    <a:pt x="31909" y="41624"/>
                    <a:pt x="30575" y="42577"/>
                    <a:pt x="29051" y="43339"/>
                  </a:cubicBezTo>
                  <a:cubicBezTo>
                    <a:pt x="27527" y="44006"/>
                    <a:pt x="25813" y="44387"/>
                    <a:pt x="23908" y="44387"/>
                  </a:cubicBezTo>
                  <a:cubicBezTo>
                    <a:pt x="21050" y="44387"/>
                    <a:pt x="18669" y="43625"/>
                    <a:pt x="16573" y="42196"/>
                  </a:cubicBezTo>
                  <a:cubicBezTo>
                    <a:pt x="14478" y="40767"/>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7609997F-0731-9680-7033-15A9D5B65B68}"/>
                </a:ext>
              </a:extLst>
            </p:cNvPr>
            <p:cNvSpPr/>
            <p:nvPr/>
          </p:nvSpPr>
          <p:spPr>
            <a:xfrm>
              <a:off x="2461730" y="5509649"/>
              <a:ext cx="46100" cy="52673"/>
            </a:xfrm>
            <a:custGeom>
              <a:avLst/>
              <a:gdLst>
                <a:gd name="connsiteX0" fmla="*/ 46006 w 46100"/>
                <a:gd name="connsiteY0" fmla="*/ 25622 h 52673"/>
                <a:gd name="connsiteX1" fmla="*/ 44196 w 46100"/>
                <a:gd name="connsiteY1" fmla="*/ 13811 h 52673"/>
                <a:gd name="connsiteX2" fmla="*/ 39148 w 46100"/>
                <a:gd name="connsiteY2" fmla="*/ 5905 h 52673"/>
                <a:gd name="connsiteX3" fmla="*/ 31909 w 46100"/>
                <a:gd name="connsiteY3" fmla="*/ 1429 h 52673"/>
                <a:gd name="connsiteX4" fmla="*/ 23527 w 46100"/>
                <a:gd name="connsiteY4" fmla="*/ 0 h 52673"/>
                <a:gd name="connsiteX5" fmla="*/ 11144 w 46100"/>
                <a:gd name="connsiteY5" fmla="*/ 3334 h 52673"/>
                <a:gd name="connsiteX6" fmla="*/ 2953 w 46100"/>
                <a:gd name="connsiteY6" fmla="*/ 12668 h 52673"/>
                <a:gd name="connsiteX7" fmla="*/ 0 w 46100"/>
                <a:gd name="connsiteY7" fmla="*/ 26479 h 52673"/>
                <a:gd name="connsiteX8" fmla="*/ 2953 w 46100"/>
                <a:gd name="connsiteY8" fmla="*/ 40291 h 52673"/>
                <a:gd name="connsiteX9" fmla="*/ 11335 w 46100"/>
                <a:gd name="connsiteY9" fmla="*/ 49435 h 52673"/>
                <a:gd name="connsiteX10" fmla="*/ 24289 w 46100"/>
                <a:gd name="connsiteY10" fmla="*/ 52673 h 52673"/>
                <a:gd name="connsiteX11" fmla="*/ 34195 w 46100"/>
                <a:gd name="connsiteY11" fmla="*/ 50959 h 52673"/>
                <a:gd name="connsiteX12" fmla="*/ 41434 w 46100"/>
                <a:gd name="connsiteY12" fmla="*/ 46101 h 52673"/>
                <a:gd name="connsiteX13" fmla="*/ 45434 w 46100"/>
                <a:gd name="connsiteY13" fmla="*/ 38862 h 52673"/>
                <a:gd name="connsiteX14" fmla="*/ 36004 w 46100"/>
                <a:gd name="connsiteY14" fmla="*/ 37148 h 52673"/>
                <a:gd name="connsiteX15" fmla="*/ 33433 w 46100"/>
                <a:gd name="connsiteY15" fmla="*/ 41148 h 52673"/>
                <a:gd name="connsiteX16" fmla="*/ 29432 w 46100"/>
                <a:gd name="connsiteY16" fmla="*/ 43625 h 52673"/>
                <a:gd name="connsiteX17" fmla="*/ 24289 w 46100"/>
                <a:gd name="connsiteY17" fmla="*/ 44387 h 52673"/>
                <a:gd name="connsiteX18" fmla="*/ 16669 w 46100"/>
                <a:gd name="connsiteY18" fmla="*/ 42482 h 52673"/>
                <a:gd name="connsiteX19" fmla="*/ 11621 w 46100"/>
                <a:gd name="connsiteY19" fmla="*/ 37052 h 52673"/>
                <a:gd name="connsiteX20" fmla="*/ 9906 w 46100"/>
                <a:gd name="connsiteY20" fmla="*/ 29051 h 52673"/>
                <a:gd name="connsiteX21" fmla="*/ 46101 w 46100"/>
                <a:gd name="connsiteY21" fmla="*/ 29051 h 52673"/>
                <a:gd name="connsiteX22" fmla="*/ 46101 w 46100"/>
                <a:gd name="connsiteY22" fmla="*/ 25527 h 52673"/>
                <a:gd name="connsiteX23" fmla="*/ 9811 w 46100"/>
                <a:gd name="connsiteY23" fmla="*/ 21717 h 52673"/>
                <a:gd name="connsiteX24" fmla="*/ 11430 w 46100"/>
                <a:gd name="connsiteY24" fmla="*/ 15526 h 52673"/>
                <a:gd name="connsiteX25" fmla="*/ 16192 w 46100"/>
                <a:gd name="connsiteY25" fmla="*/ 10192 h 52673"/>
                <a:gd name="connsiteX26" fmla="*/ 23527 w 46100"/>
                <a:gd name="connsiteY26" fmla="*/ 8191 h 52673"/>
                <a:gd name="connsiteX27" fmla="*/ 30290 w 46100"/>
                <a:gd name="connsiteY27" fmla="*/ 9906 h 52673"/>
                <a:gd name="connsiteX28" fmla="*/ 34766 w 46100"/>
                <a:gd name="connsiteY28" fmla="*/ 14669 h 52673"/>
                <a:gd name="connsiteX29" fmla="*/ 36386 w 46100"/>
                <a:gd name="connsiteY29" fmla="*/ 21622 h 52673"/>
                <a:gd name="connsiteX30" fmla="*/ 10001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46006" y="25622"/>
                  </a:moveTo>
                  <a:cubicBezTo>
                    <a:pt x="46006" y="20955"/>
                    <a:pt x="45434" y="17050"/>
                    <a:pt x="44196" y="13811"/>
                  </a:cubicBezTo>
                  <a:cubicBezTo>
                    <a:pt x="42958" y="10573"/>
                    <a:pt x="41243" y="7906"/>
                    <a:pt x="39148" y="5905"/>
                  </a:cubicBez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763" y="39434"/>
                    <a:pt x="11621" y="37052"/>
                  </a:cubicBezTo>
                  <a:cubicBezTo>
                    <a:pt x="10478" y="34862"/>
                    <a:pt x="10001" y="32099"/>
                    <a:pt x="9906" y="29051"/>
                  </a:cubicBezTo>
                  <a:lnTo>
                    <a:pt x="46101" y="29051"/>
                  </a:lnTo>
                  <a:lnTo>
                    <a:pt x="46101" y="25527"/>
                  </a:lnTo>
                  <a:close/>
                  <a:moveTo>
                    <a:pt x="9811" y="21717"/>
                  </a:moveTo>
                  <a:cubicBezTo>
                    <a:pt x="9906" y="19526"/>
                    <a:pt x="10382" y="17431"/>
                    <a:pt x="11430" y="15526"/>
                  </a:cubicBezTo>
                  <a:cubicBezTo>
                    <a:pt x="12573" y="13335"/>
                    <a:pt x="14097" y="11525"/>
                    <a:pt x="16192" y="10192"/>
                  </a:cubicBezTo>
                  <a:cubicBezTo>
                    <a:pt x="18288" y="8858"/>
                    <a:pt x="20669" y="8191"/>
                    <a:pt x="23527" y="8191"/>
                  </a:cubicBezTo>
                  <a:cubicBezTo>
                    <a:pt x="26099" y="8191"/>
                    <a:pt x="28289" y="8763"/>
                    <a:pt x="30290" y="9906"/>
                  </a:cubicBezTo>
                  <a:cubicBezTo>
                    <a:pt x="32195" y="11049"/>
                    <a:pt x="33718" y="12668"/>
                    <a:pt x="34766" y="14669"/>
                  </a:cubicBezTo>
                  <a:cubicBezTo>
                    <a:pt x="35814" y="16669"/>
                    <a:pt x="36386" y="19050"/>
                    <a:pt x="36386" y="21622"/>
                  </a:cubicBezTo>
                  <a:lnTo>
                    <a:pt x="10001" y="21622"/>
                  </a:lnTo>
                  <a:close/>
                </a:path>
              </a:pathLst>
            </a:custGeom>
            <a:solidFill>
              <a:srgbClr val="FFFFFF"/>
            </a:solidFill>
            <a:ln w="0"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CB0EFCFC-D5E7-7712-AB3C-835CA94A02A3}"/>
                </a:ext>
              </a:extLst>
            </p:cNvPr>
            <p:cNvSpPr/>
            <p:nvPr/>
          </p:nvSpPr>
          <p:spPr>
            <a:xfrm>
              <a:off x="49348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CCC7A37A-D60D-632C-FE25-78622A5A998E}"/>
                </a:ext>
              </a:extLst>
            </p:cNvPr>
            <p:cNvSpPr/>
            <p:nvPr/>
          </p:nvSpPr>
          <p:spPr>
            <a:xfrm>
              <a:off x="695415" y="5418495"/>
              <a:ext cx="91344" cy="39052"/>
            </a:xfrm>
            <a:custGeom>
              <a:avLst/>
              <a:gdLst>
                <a:gd name="connsiteX0" fmla="*/ 82677 w 91344"/>
                <a:gd name="connsiteY0" fmla="*/ 2477 h 39052"/>
                <a:gd name="connsiteX1" fmla="*/ 74962 w 91344"/>
                <a:gd name="connsiteY1" fmla="*/ 0 h 39052"/>
                <a:gd name="connsiteX2" fmla="*/ 0 w 91344"/>
                <a:gd name="connsiteY2" fmla="*/ 0 h 39052"/>
                <a:gd name="connsiteX3" fmla="*/ 0 w 91344"/>
                <a:gd name="connsiteY3" fmla="*/ 39053 h 39052"/>
                <a:gd name="connsiteX4" fmla="*/ 74771 w 91344"/>
                <a:gd name="connsiteY4" fmla="*/ 39053 h 39052"/>
                <a:gd name="connsiteX5" fmla="*/ 82772 w 91344"/>
                <a:gd name="connsiteY5" fmla="*/ 36671 h 39052"/>
                <a:gd name="connsiteX6" fmla="*/ 88964 w 91344"/>
                <a:gd name="connsiteY6" fmla="*/ 29718 h 39052"/>
                <a:gd name="connsiteX7" fmla="*/ 91345 w 91344"/>
                <a:gd name="connsiteY7" fmla="*/ 19717 h 39052"/>
                <a:gd name="connsiteX8" fmla="*/ 88964 w 91344"/>
                <a:gd name="connsiteY8" fmla="*/ 9811 h 39052"/>
                <a:gd name="connsiteX9" fmla="*/ 82677 w 91344"/>
                <a:gd name="connsiteY9" fmla="*/ 2477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44" h="39052">
                  <a:moveTo>
                    <a:pt x="82677" y="2477"/>
                  </a:moveTo>
                  <a:cubicBezTo>
                    <a:pt x="80296" y="762"/>
                    <a:pt x="77724" y="0"/>
                    <a:pt x="74962" y="0"/>
                  </a:cubicBezTo>
                  <a:lnTo>
                    <a:pt x="0" y="0"/>
                  </a:lnTo>
                  <a:lnTo>
                    <a:pt x="0" y="39053"/>
                  </a:lnTo>
                  <a:lnTo>
                    <a:pt x="74771" y="39053"/>
                  </a:lnTo>
                  <a:cubicBezTo>
                    <a:pt x="77629" y="39053"/>
                    <a:pt x="80391" y="38291"/>
                    <a:pt x="82772" y="36671"/>
                  </a:cubicBezTo>
                  <a:cubicBezTo>
                    <a:pt x="85344" y="34957"/>
                    <a:pt x="87344" y="32671"/>
                    <a:pt x="88964" y="29718"/>
                  </a:cubicBezTo>
                  <a:cubicBezTo>
                    <a:pt x="90488" y="26765"/>
                    <a:pt x="91345" y="23432"/>
                    <a:pt x="91345" y="19717"/>
                  </a:cubicBezTo>
                  <a:cubicBezTo>
                    <a:pt x="91345" y="16002"/>
                    <a:pt x="90583" y="12954"/>
                    <a:pt x="88964" y="9811"/>
                  </a:cubicBezTo>
                  <a:cubicBezTo>
                    <a:pt x="87344" y="6763"/>
                    <a:pt x="85249" y="4286"/>
                    <a:pt x="82677" y="2477"/>
                  </a:cubicBezTo>
                  <a:close/>
                </a:path>
              </a:pathLst>
            </a:custGeom>
            <a:solidFill>
              <a:srgbClr val="14336A"/>
            </a:solidFill>
            <a:ln w="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7DA465B-4609-BAC7-C57D-33EA12A5864D}"/>
                </a:ext>
              </a:extLst>
            </p:cNvPr>
            <p:cNvSpPr/>
            <p:nvPr/>
          </p:nvSpPr>
          <p:spPr>
            <a:xfrm>
              <a:off x="814953" y="5372108"/>
              <a:ext cx="217265" cy="190404"/>
            </a:xfrm>
            <a:custGeom>
              <a:avLst/>
              <a:gdLst>
                <a:gd name="connsiteX0" fmla="*/ 204502 w 217265"/>
                <a:gd name="connsiteY0" fmla="*/ 45244 h 190404"/>
                <a:gd name="connsiteX1" fmla="*/ 168593 w 217265"/>
                <a:gd name="connsiteY1" fmla="*/ 11906 h 190404"/>
                <a:gd name="connsiteX2" fmla="*/ 114300 w 217265"/>
                <a:gd name="connsiteY2" fmla="*/ 0 h 190404"/>
                <a:gd name="connsiteX3" fmla="*/ 0 w 217265"/>
                <a:gd name="connsiteY3" fmla="*/ 0 h 190404"/>
                <a:gd name="connsiteX4" fmla="*/ 27527 w 217265"/>
                <a:gd name="connsiteY4" fmla="*/ 26765 h 190404"/>
                <a:gd name="connsiteX5" fmla="*/ 37814 w 217265"/>
                <a:gd name="connsiteY5" fmla="*/ 66104 h 190404"/>
                <a:gd name="connsiteX6" fmla="*/ 27623 w 217265"/>
                <a:gd name="connsiteY6" fmla="*/ 105347 h 190404"/>
                <a:gd name="connsiteX7" fmla="*/ 4381 w 217265"/>
                <a:gd name="connsiteY7" fmla="*/ 129635 h 190404"/>
                <a:gd name="connsiteX8" fmla="*/ 41624 w 217265"/>
                <a:gd name="connsiteY8" fmla="*/ 190405 h 190404"/>
                <a:gd name="connsiteX9" fmla="*/ 114776 w 217265"/>
                <a:gd name="connsiteY9" fmla="*/ 190405 h 190404"/>
                <a:gd name="connsiteX10" fmla="*/ 168878 w 217265"/>
                <a:gd name="connsiteY10" fmla="*/ 178403 h 190404"/>
                <a:gd name="connsiteX11" fmla="*/ 204597 w 217265"/>
                <a:gd name="connsiteY11" fmla="*/ 145066 h 190404"/>
                <a:gd name="connsiteX12" fmla="*/ 217265 w 217265"/>
                <a:gd name="connsiteY12" fmla="*/ 95060 h 190404"/>
                <a:gd name="connsiteX13" fmla="*/ 204502 w 217265"/>
                <a:gd name="connsiteY13" fmla="*/ 45339 h 190404"/>
                <a:gd name="connsiteX14" fmla="*/ 156115 w 217265"/>
                <a:gd name="connsiteY14" fmla="*/ 136874 h 190404"/>
                <a:gd name="connsiteX15" fmla="*/ 112681 w 217265"/>
                <a:gd name="connsiteY15" fmla="*/ 151543 h 190404"/>
                <a:gd name="connsiteX16" fmla="*/ 79153 w 217265"/>
                <a:gd name="connsiteY16" fmla="*/ 151543 h 190404"/>
                <a:gd name="connsiteX17" fmla="*/ 79153 w 217265"/>
                <a:gd name="connsiteY17" fmla="*/ 38672 h 190404"/>
                <a:gd name="connsiteX18" fmla="*/ 112681 w 217265"/>
                <a:gd name="connsiteY18" fmla="*/ 38672 h 190404"/>
                <a:gd name="connsiteX19" fmla="*/ 156496 w 217265"/>
                <a:gd name="connsiteY19" fmla="*/ 54007 h 190404"/>
                <a:gd name="connsiteX20" fmla="*/ 171736 w 217265"/>
                <a:gd name="connsiteY20" fmla="*/ 95536 h 190404"/>
                <a:gd name="connsiteX21" fmla="*/ 156115 w 217265"/>
                <a:gd name="connsiteY21" fmla="*/ 136779 h 19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265" h="190404">
                  <a:moveTo>
                    <a:pt x="204502" y="45244"/>
                  </a:moveTo>
                  <a:cubicBezTo>
                    <a:pt x="196025" y="31052"/>
                    <a:pt x="183928" y="19812"/>
                    <a:pt x="168593" y="11906"/>
                  </a:cubicBezTo>
                  <a:cubicBezTo>
                    <a:pt x="153067" y="4001"/>
                    <a:pt x="134779" y="0"/>
                    <a:pt x="114300" y="0"/>
                  </a:cubicBezTo>
                  <a:lnTo>
                    <a:pt x="0" y="0"/>
                  </a:lnTo>
                  <a:cubicBezTo>
                    <a:pt x="11621" y="6477"/>
                    <a:pt x="20860" y="15526"/>
                    <a:pt x="27527" y="26765"/>
                  </a:cubicBezTo>
                  <a:cubicBezTo>
                    <a:pt x="34385" y="38386"/>
                    <a:pt x="37814" y="51626"/>
                    <a:pt x="37814" y="66104"/>
                  </a:cubicBezTo>
                  <a:cubicBezTo>
                    <a:pt x="37814" y="80581"/>
                    <a:pt x="34385" y="93821"/>
                    <a:pt x="27623" y="105347"/>
                  </a:cubicBezTo>
                  <a:cubicBezTo>
                    <a:pt x="21812" y="115253"/>
                    <a:pt x="14002" y="123444"/>
                    <a:pt x="4381" y="129635"/>
                  </a:cubicBezTo>
                  <a:lnTo>
                    <a:pt x="41624" y="190405"/>
                  </a:lnTo>
                  <a:lnTo>
                    <a:pt x="114776" y="190405"/>
                  </a:lnTo>
                  <a:cubicBezTo>
                    <a:pt x="135160" y="190405"/>
                    <a:pt x="153352" y="186404"/>
                    <a:pt x="168878" y="178403"/>
                  </a:cubicBezTo>
                  <a:cubicBezTo>
                    <a:pt x="184214" y="170498"/>
                    <a:pt x="196215" y="159353"/>
                    <a:pt x="204597" y="145066"/>
                  </a:cubicBezTo>
                  <a:cubicBezTo>
                    <a:pt x="213074" y="130778"/>
                    <a:pt x="217265" y="113919"/>
                    <a:pt x="217265" y="95060"/>
                  </a:cubicBezTo>
                  <a:cubicBezTo>
                    <a:pt x="217265" y="76200"/>
                    <a:pt x="212979" y="59627"/>
                    <a:pt x="204502" y="45339"/>
                  </a:cubicBezTo>
                  <a:close/>
                  <a:moveTo>
                    <a:pt x="156115" y="136874"/>
                  </a:moveTo>
                  <a:cubicBezTo>
                    <a:pt x="145828" y="146590"/>
                    <a:pt x="131159" y="151543"/>
                    <a:pt x="112681" y="151543"/>
                  </a:cubicBezTo>
                  <a:lnTo>
                    <a:pt x="79153" y="151543"/>
                  </a:lnTo>
                  <a:lnTo>
                    <a:pt x="79153" y="38672"/>
                  </a:lnTo>
                  <a:lnTo>
                    <a:pt x="112681" y="38672"/>
                  </a:lnTo>
                  <a:cubicBezTo>
                    <a:pt x="131636" y="38672"/>
                    <a:pt x="146399" y="43815"/>
                    <a:pt x="156496" y="54007"/>
                  </a:cubicBezTo>
                  <a:cubicBezTo>
                    <a:pt x="166592" y="64199"/>
                    <a:pt x="171736" y="78105"/>
                    <a:pt x="171736" y="95536"/>
                  </a:cubicBezTo>
                  <a:cubicBezTo>
                    <a:pt x="171736" y="112967"/>
                    <a:pt x="166497" y="126968"/>
                    <a:pt x="156115" y="136779"/>
                  </a:cubicBezTo>
                  <a:close/>
                </a:path>
              </a:pathLst>
            </a:custGeom>
            <a:solidFill>
              <a:srgbClr val="14336A"/>
            </a:solidFill>
            <a:ln w="0"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C86ABA20-DAF5-BB01-8CD3-A49F40B9017D}"/>
                </a:ext>
              </a:extLst>
            </p:cNvPr>
            <p:cNvSpPr/>
            <p:nvPr/>
          </p:nvSpPr>
          <p:spPr>
            <a:xfrm>
              <a:off x="695415" y="5514221"/>
              <a:ext cx="85820" cy="48196"/>
            </a:xfrm>
            <a:custGeom>
              <a:avLst/>
              <a:gdLst>
                <a:gd name="connsiteX0" fmla="*/ 0 w 85820"/>
                <a:gd name="connsiteY0" fmla="*/ 0 h 48196"/>
                <a:gd name="connsiteX1" fmla="*/ 0 w 85820"/>
                <a:gd name="connsiteY1" fmla="*/ 48197 h 48196"/>
                <a:gd name="connsiteX2" fmla="*/ 85820 w 85820"/>
                <a:gd name="connsiteY2" fmla="*/ 48197 h 48196"/>
                <a:gd name="connsiteX3" fmla="*/ 59150 w 85820"/>
                <a:gd name="connsiteY3" fmla="*/ 0 h 48196"/>
                <a:gd name="connsiteX4" fmla="*/ 0 w 85820"/>
                <a:gd name="connsiteY4" fmla="*/ 0 h 4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 h="48196">
                  <a:moveTo>
                    <a:pt x="0" y="0"/>
                  </a:moveTo>
                  <a:lnTo>
                    <a:pt x="0" y="48197"/>
                  </a:lnTo>
                  <a:lnTo>
                    <a:pt x="85820" y="48197"/>
                  </a:lnTo>
                  <a:lnTo>
                    <a:pt x="59150" y="0"/>
                  </a:lnTo>
                  <a:lnTo>
                    <a:pt x="0" y="0"/>
                  </a:lnTo>
                  <a:close/>
                </a:path>
              </a:pathLst>
            </a:custGeom>
            <a:solidFill>
              <a:srgbClr val="14336A"/>
            </a:solidFill>
            <a:ln w="0"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CF8B0D50-8211-70CA-B221-370C831C7E12}"/>
                </a:ext>
              </a:extLst>
            </p:cNvPr>
            <p:cNvSpPr/>
            <p:nvPr/>
          </p:nvSpPr>
          <p:spPr>
            <a:xfrm>
              <a:off x="106155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6B59E778-7591-056C-0171-0D75CFC9DC0C}"/>
                </a:ext>
              </a:extLst>
            </p:cNvPr>
            <p:cNvSpPr/>
            <p:nvPr/>
          </p:nvSpPr>
          <p:spPr>
            <a:xfrm>
              <a:off x="1236244" y="5371918"/>
              <a:ext cx="374808" cy="190690"/>
            </a:xfrm>
            <a:custGeom>
              <a:avLst/>
              <a:gdLst>
                <a:gd name="connsiteX0" fmla="*/ 298037 w 374808"/>
                <a:gd name="connsiteY0" fmla="*/ 0 h 190690"/>
                <a:gd name="connsiteX1" fmla="*/ 253079 w 374808"/>
                <a:gd name="connsiteY1" fmla="*/ 0 h 190690"/>
                <a:gd name="connsiteX2" fmla="*/ 190595 w 374808"/>
                <a:gd name="connsiteY2" fmla="*/ 154591 h 190690"/>
                <a:gd name="connsiteX3" fmla="*/ 178594 w 374808"/>
                <a:gd name="connsiteY3" fmla="*/ 154591 h 190690"/>
                <a:gd name="connsiteX4" fmla="*/ 157924 w 374808"/>
                <a:gd name="connsiteY4" fmla="*/ 151924 h 190690"/>
                <a:gd name="connsiteX5" fmla="*/ 143065 w 374808"/>
                <a:gd name="connsiteY5" fmla="*/ 143161 h 190690"/>
                <a:gd name="connsiteX6" fmla="*/ 132493 w 374808"/>
                <a:gd name="connsiteY6" fmla="*/ 128016 h 190690"/>
                <a:gd name="connsiteX7" fmla="*/ 130207 w 374808"/>
                <a:gd name="connsiteY7" fmla="*/ 123539 h 190690"/>
                <a:gd name="connsiteX8" fmla="*/ 134588 w 374808"/>
                <a:gd name="connsiteY8" fmla="*/ 121158 h 190690"/>
                <a:gd name="connsiteX9" fmla="*/ 165544 w 374808"/>
                <a:gd name="connsiteY9" fmla="*/ 64580 h 190690"/>
                <a:gd name="connsiteX10" fmla="*/ 156686 w 374808"/>
                <a:gd name="connsiteY10" fmla="*/ 31147 h 190690"/>
                <a:gd name="connsiteX11" fmla="*/ 132207 w 374808"/>
                <a:gd name="connsiteY11" fmla="*/ 8477 h 190690"/>
                <a:gd name="connsiteX12" fmla="*/ 95917 w 374808"/>
                <a:gd name="connsiteY12" fmla="*/ 286 h 190690"/>
                <a:gd name="connsiteX13" fmla="*/ 0 w 374808"/>
                <a:gd name="connsiteY13" fmla="*/ 286 h 190690"/>
                <a:gd name="connsiteX14" fmla="*/ 0 w 374808"/>
                <a:gd name="connsiteY14" fmla="*/ 190595 h 190690"/>
                <a:gd name="connsiteX15" fmla="*/ 45244 w 374808"/>
                <a:gd name="connsiteY15" fmla="*/ 190595 h 190690"/>
                <a:gd name="connsiteX16" fmla="*/ 45244 w 374808"/>
                <a:gd name="connsiteY16" fmla="*/ 134398 h 190690"/>
                <a:gd name="connsiteX17" fmla="*/ 58960 w 374808"/>
                <a:gd name="connsiteY17" fmla="*/ 134398 h 190690"/>
                <a:gd name="connsiteX18" fmla="*/ 82772 w 374808"/>
                <a:gd name="connsiteY18" fmla="*/ 134112 h 190690"/>
                <a:gd name="connsiteX19" fmla="*/ 86392 w 374808"/>
                <a:gd name="connsiteY19" fmla="*/ 134112 h 190690"/>
                <a:gd name="connsiteX20" fmla="*/ 87820 w 374808"/>
                <a:gd name="connsiteY20" fmla="*/ 137351 h 190690"/>
                <a:gd name="connsiteX21" fmla="*/ 120491 w 374808"/>
                <a:gd name="connsiteY21" fmla="*/ 178689 h 190690"/>
                <a:gd name="connsiteX22" fmla="*/ 164497 w 374808"/>
                <a:gd name="connsiteY22" fmla="*/ 190691 h 190690"/>
                <a:gd name="connsiteX23" fmla="*/ 223456 w 374808"/>
                <a:gd name="connsiteY23" fmla="*/ 190691 h 190690"/>
                <a:gd name="connsiteX24" fmla="*/ 233743 w 374808"/>
                <a:gd name="connsiteY24" fmla="*/ 163544 h 190690"/>
                <a:gd name="connsiteX25" fmla="*/ 316897 w 374808"/>
                <a:gd name="connsiteY25" fmla="*/ 163544 h 190690"/>
                <a:gd name="connsiteX26" fmla="*/ 327374 w 374808"/>
                <a:gd name="connsiteY26" fmla="*/ 190691 h 190690"/>
                <a:gd name="connsiteX27" fmla="*/ 374809 w 374808"/>
                <a:gd name="connsiteY27" fmla="*/ 190691 h 190690"/>
                <a:gd name="connsiteX28" fmla="*/ 298037 w 374808"/>
                <a:gd name="connsiteY28" fmla="*/ 0 h 190690"/>
                <a:gd name="connsiteX29" fmla="*/ 116205 w 374808"/>
                <a:gd name="connsiteY29" fmla="*/ 81058 h 190690"/>
                <a:gd name="connsiteX30" fmla="*/ 106585 w 374808"/>
                <a:gd name="connsiteY30" fmla="*/ 91821 h 190690"/>
                <a:gd name="connsiteX31" fmla="*/ 92869 w 374808"/>
                <a:gd name="connsiteY31" fmla="*/ 95917 h 190690"/>
                <a:gd name="connsiteX32" fmla="*/ 45339 w 374808"/>
                <a:gd name="connsiteY32" fmla="*/ 95917 h 190690"/>
                <a:gd name="connsiteX33" fmla="*/ 45339 w 374808"/>
                <a:gd name="connsiteY33" fmla="*/ 39053 h 190690"/>
                <a:gd name="connsiteX34" fmla="*/ 93059 w 374808"/>
                <a:gd name="connsiteY34" fmla="*/ 39053 h 190690"/>
                <a:gd name="connsiteX35" fmla="*/ 106585 w 374808"/>
                <a:gd name="connsiteY35" fmla="*/ 43244 h 190690"/>
                <a:gd name="connsiteX36" fmla="*/ 116205 w 374808"/>
                <a:gd name="connsiteY36" fmla="*/ 53340 h 190690"/>
                <a:gd name="connsiteX37" fmla="*/ 119824 w 374808"/>
                <a:gd name="connsiteY37" fmla="*/ 66199 h 190690"/>
                <a:gd name="connsiteX38" fmla="*/ 116300 w 374808"/>
                <a:gd name="connsiteY38" fmla="*/ 81058 h 190690"/>
                <a:gd name="connsiteX39" fmla="*/ 247459 w 374808"/>
                <a:gd name="connsiteY39" fmla="*/ 127826 h 190690"/>
                <a:gd name="connsiteX40" fmla="*/ 268605 w 374808"/>
                <a:gd name="connsiteY40" fmla="*/ 72866 h 190690"/>
                <a:gd name="connsiteX41" fmla="*/ 271082 w 374808"/>
                <a:gd name="connsiteY41" fmla="*/ 61627 h 190690"/>
                <a:gd name="connsiteX42" fmla="*/ 280130 w 374808"/>
                <a:gd name="connsiteY42" fmla="*/ 61627 h 190690"/>
                <a:gd name="connsiteX43" fmla="*/ 282321 w 374808"/>
                <a:gd name="connsiteY43" fmla="*/ 72581 h 190690"/>
                <a:gd name="connsiteX44" fmla="*/ 303562 w 374808"/>
                <a:gd name="connsiteY44" fmla="*/ 127826 h 190690"/>
                <a:gd name="connsiteX45" fmla="*/ 247555 w 374808"/>
                <a:gd name="connsiteY45" fmla="*/ 127826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4808" h="190690">
                  <a:moveTo>
                    <a:pt x="298037" y="0"/>
                  </a:moveTo>
                  <a:lnTo>
                    <a:pt x="253079" y="0"/>
                  </a:lnTo>
                  <a:lnTo>
                    <a:pt x="190595" y="154591"/>
                  </a:lnTo>
                  <a:lnTo>
                    <a:pt x="178594" y="154591"/>
                  </a:lnTo>
                  <a:cubicBezTo>
                    <a:pt x="170402" y="154591"/>
                    <a:pt x="163449" y="153734"/>
                    <a:pt x="157924" y="151924"/>
                  </a:cubicBezTo>
                  <a:cubicBezTo>
                    <a:pt x="152114" y="150019"/>
                    <a:pt x="147066" y="147066"/>
                    <a:pt x="143065" y="143161"/>
                  </a:cubicBezTo>
                  <a:cubicBezTo>
                    <a:pt x="139255" y="139351"/>
                    <a:pt x="135636" y="134303"/>
                    <a:pt x="132493" y="128016"/>
                  </a:cubicBezTo>
                  <a:lnTo>
                    <a:pt x="130207" y="123539"/>
                  </a:lnTo>
                  <a:lnTo>
                    <a:pt x="134588" y="121158"/>
                  </a:lnTo>
                  <a:cubicBezTo>
                    <a:pt x="155162" y="109823"/>
                    <a:pt x="165544" y="90773"/>
                    <a:pt x="165544" y="64580"/>
                  </a:cubicBezTo>
                  <a:cubicBezTo>
                    <a:pt x="165544" y="52007"/>
                    <a:pt x="162592" y="40767"/>
                    <a:pt x="156686" y="31147"/>
                  </a:cubicBezTo>
                  <a:cubicBezTo>
                    <a:pt x="150781" y="21527"/>
                    <a:pt x="142589" y="13907"/>
                    <a:pt x="132207" y="8477"/>
                  </a:cubicBezTo>
                  <a:cubicBezTo>
                    <a:pt x="121729" y="3048"/>
                    <a:pt x="109442" y="286"/>
                    <a:pt x="95917" y="286"/>
                  </a:cubicBezTo>
                  <a:lnTo>
                    <a:pt x="0" y="286"/>
                  </a:lnTo>
                  <a:lnTo>
                    <a:pt x="0" y="190595"/>
                  </a:lnTo>
                  <a:lnTo>
                    <a:pt x="45244" y="190595"/>
                  </a:lnTo>
                  <a:lnTo>
                    <a:pt x="45244" y="134398"/>
                  </a:lnTo>
                  <a:lnTo>
                    <a:pt x="58960" y="134398"/>
                  </a:lnTo>
                  <a:cubicBezTo>
                    <a:pt x="61627" y="134398"/>
                    <a:pt x="77629" y="134303"/>
                    <a:pt x="82772" y="134112"/>
                  </a:cubicBezTo>
                  <a:lnTo>
                    <a:pt x="86392" y="134112"/>
                  </a:lnTo>
                  <a:cubicBezTo>
                    <a:pt x="86392" y="134112"/>
                    <a:pt x="87820" y="137351"/>
                    <a:pt x="87820" y="137351"/>
                  </a:cubicBezTo>
                  <a:cubicBezTo>
                    <a:pt x="96012" y="156972"/>
                    <a:pt x="106966" y="170879"/>
                    <a:pt x="120491" y="178689"/>
                  </a:cubicBezTo>
                  <a:cubicBezTo>
                    <a:pt x="134207" y="186690"/>
                    <a:pt x="148971" y="190691"/>
                    <a:pt x="164497" y="190691"/>
                  </a:cubicBezTo>
                  <a:lnTo>
                    <a:pt x="223456" y="190691"/>
                  </a:lnTo>
                  <a:lnTo>
                    <a:pt x="233743" y="163544"/>
                  </a:lnTo>
                  <a:lnTo>
                    <a:pt x="316897" y="163544"/>
                  </a:lnTo>
                  <a:lnTo>
                    <a:pt x="327374" y="190691"/>
                  </a:lnTo>
                  <a:lnTo>
                    <a:pt x="374809" y="190691"/>
                  </a:lnTo>
                  <a:lnTo>
                    <a:pt x="298037" y="0"/>
                  </a:lnTo>
                  <a:close/>
                  <a:moveTo>
                    <a:pt x="116205" y="81058"/>
                  </a:moveTo>
                  <a:cubicBezTo>
                    <a:pt x="113824" y="85534"/>
                    <a:pt x="110585" y="89154"/>
                    <a:pt x="106585" y="91821"/>
                  </a:cubicBezTo>
                  <a:cubicBezTo>
                    <a:pt x="102394" y="94583"/>
                    <a:pt x="97822" y="95917"/>
                    <a:pt x="92869" y="95917"/>
                  </a:cubicBezTo>
                  <a:lnTo>
                    <a:pt x="45339" y="95917"/>
                  </a:lnTo>
                  <a:lnTo>
                    <a:pt x="45339" y="39053"/>
                  </a:lnTo>
                  <a:lnTo>
                    <a:pt x="93059" y="39053"/>
                  </a:lnTo>
                  <a:cubicBezTo>
                    <a:pt x="97822" y="39053"/>
                    <a:pt x="102394" y="40481"/>
                    <a:pt x="106585" y="43244"/>
                  </a:cubicBezTo>
                  <a:cubicBezTo>
                    <a:pt x="110585" y="45911"/>
                    <a:pt x="113824" y="49340"/>
                    <a:pt x="116205" y="53340"/>
                  </a:cubicBezTo>
                  <a:cubicBezTo>
                    <a:pt x="118586" y="57531"/>
                    <a:pt x="119824" y="61817"/>
                    <a:pt x="119824" y="66199"/>
                  </a:cubicBezTo>
                  <a:cubicBezTo>
                    <a:pt x="119824" y="71533"/>
                    <a:pt x="118586" y="76581"/>
                    <a:pt x="116300" y="81058"/>
                  </a:cubicBezTo>
                  <a:close/>
                  <a:moveTo>
                    <a:pt x="247459" y="127826"/>
                  </a:moveTo>
                  <a:lnTo>
                    <a:pt x="268605" y="72866"/>
                  </a:lnTo>
                  <a:lnTo>
                    <a:pt x="271082" y="61627"/>
                  </a:lnTo>
                  <a:lnTo>
                    <a:pt x="280130" y="61627"/>
                  </a:lnTo>
                  <a:lnTo>
                    <a:pt x="282321" y="72581"/>
                  </a:lnTo>
                  <a:lnTo>
                    <a:pt x="303562" y="127826"/>
                  </a:lnTo>
                  <a:lnTo>
                    <a:pt x="247555" y="127826"/>
                  </a:lnTo>
                  <a:close/>
                </a:path>
              </a:pathLst>
            </a:custGeom>
            <a:solidFill>
              <a:srgbClr val="FFFFFF"/>
            </a:solidFill>
            <a:ln w="0"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FD214AEE-896E-96B7-81BC-ABCD6E4E2B76}"/>
                </a:ext>
              </a:extLst>
            </p:cNvPr>
            <p:cNvSpPr/>
            <p:nvPr/>
          </p:nvSpPr>
          <p:spPr>
            <a:xfrm>
              <a:off x="2157121" y="5375823"/>
              <a:ext cx="53625" cy="68008"/>
            </a:xfrm>
            <a:custGeom>
              <a:avLst/>
              <a:gdLst>
                <a:gd name="connsiteX0" fmla="*/ 39814 w 53625"/>
                <a:gd name="connsiteY0" fmla="*/ 41243 h 68008"/>
                <a:gd name="connsiteX1" fmla="*/ 48292 w 53625"/>
                <a:gd name="connsiteY1" fmla="*/ 33814 h 68008"/>
                <a:gd name="connsiteX2" fmla="*/ 51244 w 53625"/>
                <a:gd name="connsiteY2" fmla="*/ 22193 h 68008"/>
                <a:gd name="connsiteX3" fmla="*/ 48387 w 53625"/>
                <a:gd name="connsiteY3" fmla="*/ 10478 h 68008"/>
                <a:gd name="connsiteX4" fmla="*/ 40005 w 53625"/>
                <a:gd name="connsiteY4" fmla="*/ 2762 h 68008"/>
                <a:gd name="connsiteX5" fmla="*/ 26860 w 53625"/>
                <a:gd name="connsiteY5" fmla="*/ 0 h 68008"/>
                <a:gd name="connsiteX6" fmla="*/ 0 w 53625"/>
                <a:gd name="connsiteY6" fmla="*/ 0 h 68008"/>
                <a:gd name="connsiteX7" fmla="*/ 0 w 53625"/>
                <a:gd name="connsiteY7" fmla="*/ 68009 h 68008"/>
                <a:gd name="connsiteX8" fmla="*/ 14383 w 53625"/>
                <a:gd name="connsiteY8" fmla="*/ 68009 h 68008"/>
                <a:gd name="connsiteX9" fmla="*/ 14383 w 53625"/>
                <a:gd name="connsiteY9" fmla="*/ 43910 h 68008"/>
                <a:gd name="connsiteX10" fmla="*/ 24860 w 53625"/>
                <a:gd name="connsiteY10" fmla="*/ 43910 h 68008"/>
                <a:gd name="connsiteX11" fmla="*/ 37719 w 53625"/>
                <a:gd name="connsiteY11" fmla="*/ 68009 h 68008"/>
                <a:gd name="connsiteX12" fmla="*/ 53626 w 53625"/>
                <a:gd name="connsiteY12" fmla="*/ 68009 h 68008"/>
                <a:gd name="connsiteX13" fmla="*/ 39148 w 53625"/>
                <a:gd name="connsiteY13" fmla="*/ 41529 h 68008"/>
                <a:gd name="connsiteX14" fmla="*/ 39814 w 53625"/>
                <a:gd name="connsiteY14" fmla="*/ 41339 h 68008"/>
                <a:gd name="connsiteX15" fmla="*/ 14383 w 53625"/>
                <a:gd name="connsiteY15" fmla="*/ 11716 h 68008"/>
                <a:gd name="connsiteX16" fmla="*/ 24098 w 53625"/>
                <a:gd name="connsiteY16" fmla="*/ 11716 h 68008"/>
                <a:gd name="connsiteX17" fmla="*/ 30956 w 53625"/>
                <a:gd name="connsiteY17" fmla="*/ 12954 h 68008"/>
                <a:gd name="connsiteX18" fmla="*/ 35052 w 53625"/>
                <a:gd name="connsiteY18" fmla="*/ 16478 h 68008"/>
                <a:gd name="connsiteX19" fmla="*/ 36385 w 53625"/>
                <a:gd name="connsiteY19" fmla="*/ 22193 h 68008"/>
                <a:gd name="connsiteX20" fmla="*/ 35052 w 53625"/>
                <a:gd name="connsiteY20" fmla="*/ 27813 h 68008"/>
                <a:gd name="connsiteX21" fmla="*/ 30956 w 53625"/>
                <a:gd name="connsiteY21" fmla="*/ 31242 h 68008"/>
                <a:gd name="connsiteX22" fmla="*/ 24098 w 53625"/>
                <a:gd name="connsiteY22" fmla="*/ 32385 h 68008"/>
                <a:gd name="connsiteX23" fmla="*/ 14383 w 53625"/>
                <a:gd name="connsiteY23" fmla="*/ 32385 h 68008"/>
                <a:gd name="connsiteX24" fmla="*/ 14383 w 53625"/>
                <a:gd name="connsiteY24" fmla="*/ 11716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25" h="68008">
                  <a:moveTo>
                    <a:pt x="39814" y="41243"/>
                  </a:moveTo>
                  <a:cubicBezTo>
                    <a:pt x="43529" y="39529"/>
                    <a:pt x="46292" y="37052"/>
                    <a:pt x="48292" y="33814"/>
                  </a:cubicBezTo>
                  <a:cubicBezTo>
                    <a:pt x="50197" y="30575"/>
                    <a:pt x="51244" y="26670"/>
                    <a:pt x="51244" y="22193"/>
                  </a:cubicBezTo>
                  <a:cubicBezTo>
                    <a:pt x="51244" y="17717"/>
                    <a:pt x="50292" y="13811"/>
                    <a:pt x="48387" y="10478"/>
                  </a:cubicBezTo>
                  <a:cubicBezTo>
                    <a:pt x="46482" y="7144"/>
                    <a:pt x="43720" y="4572"/>
                    <a:pt x="40005" y="2762"/>
                  </a:cubicBezTo>
                  <a:cubicBezTo>
                    <a:pt x="36385" y="952"/>
                    <a:pt x="32004" y="0"/>
                    <a:pt x="26860" y="0"/>
                  </a:cubicBezTo>
                  <a:lnTo>
                    <a:pt x="0" y="0"/>
                  </a:lnTo>
                  <a:lnTo>
                    <a:pt x="0" y="68009"/>
                  </a:lnTo>
                  <a:lnTo>
                    <a:pt x="14383" y="68009"/>
                  </a:lnTo>
                  <a:lnTo>
                    <a:pt x="14383" y="43910"/>
                  </a:lnTo>
                  <a:lnTo>
                    <a:pt x="24860" y="43910"/>
                  </a:lnTo>
                  <a:lnTo>
                    <a:pt x="37719" y="68009"/>
                  </a:lnTo>
                  <a:lnTo>
                    <a:pt x="53626" y="68009"/>
                  </a:lnTo>
                  <a:lnTo>
                    <a:pt x="39148" y="41529"/>
                  </a:lnTo>
                  <a:cubicBezTo>
                    <a:pt x="39148" y="41529"/>
                    <a:pt x="39624" y="41434"/>
                    <a:pt x="39814" y="41339"/>
                  </a:cubicBezTo>
                  <a:close/>
                  <a:moveTo>
                    <a:pt x="14383" y="11716"/>
                  </a:moveTo>
                  <a:lnTo>
                    <a:pt x="24098" y="11716"/>
                  </a:lnTo>
                  <a:cubicBezTo>
                    <a:pt x="26860" y="11716"/>
                    <a:pt x="29146" y="12097"/>
                    <a:pt x="30956" y="12954"/>
                  </a:cubicBezTo>
                  <a:cubicBezTo>
                    <a:pt x="32766" y="13716"/>
                    <a:pt x="34100" y="14954"/>
                    <a:pt x="35052" y="16478"/>
                  </a:cubicBezTo>
                  <a:cubicBezTo>
                    <a:pt x="35909" y="18002"/>
                    <a:pt x="36385" y="19907"/>
                    <a:pt x="36385" y="22193"/>
                  </a:cubicBezTo>
                  <a:cubicBezTo>
                    <a:pt x="36385" y="24479"/>
                    <a:pt x="35909" y="26289"/>
                    <a:pt x="35052" y="27813"/>
                  </a:cubicBezTo>
                  <a:cubicBezTo>
                    <a:pt x="34195" y="29337"/>
                    <a:pt x="32766" y="30480"/>
                    <a:pt x="30956" y="31242"/>
                  </a:cubicBezTo>
                  <a:cubicBezTo>
                    <a:pt x="29146" y="32004"/>
                    <a:pt x="26860" y="32385"/>
                    <a:pt x="24098" y="32385"/>
                  </a:cubicBezTo>
                  <a:lnTo>
                    <a:pt x="14383" y="32385"/>
                  </a:lnTo>
                  <a:lnTo>
                    <a:pt x="14383" y="11716"/>
                  </a:lnTo>
                  <a:close/>
                </a:path>
              </a:pathLst>
            </a:custGeom>
            <a:solidFill>
              <a:srgbClr val="FFFFFF"/>
            </a:solidFill>
            <a:ln w="0"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7265A2CA-F458-19E1-449C-2349DBDBF1F6}"/>
                </a:ext>
              </a:extLst>
            </p:cNvPr>
            <p:cNvSpPr/>
            <p:nvPr/>
          </p:nvSpPr>
          <p:spPr>
            <a:xfrm>
              <a:off x="2218176"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815 w 45529"/>
                <a:gd name="connsiteY29" fmla="*/ 9144 h 52387"/>
                <a:gd name="connsiteX30" fmla="*/ 39052 w 45529"/>
                <a:gd name="connsiteY30" fmla="*/ 3810 h 52387"/>
                <a:gd name="connsiteX31" fmla="*/ 31623 w 45529"/>
                <a:gd name="connsiteY31" fmla="*/ 33338 h 52387"/>
                <a:gd name="connsiteX32" fmla="*/ 30289 w 45529"/>
                <a:gd name="connsiteY32" fmla="*/ 38195 h 52387"/>
                <a:gd name="connsiteX33" fmla="*/ 26575 w 45529"/>
                <a:gd name="connsiteY33" fmla="*/ 41529 h 52387"/>
                <a:gd name="connsiteX34" fmla="*/ 21050 w 45529"/>
                <a:gd name="connsiteY34" fmla="*/ 42767 h 52387"/>
                <a:gd name="connsiteX35" fmla="*/ 15716 w 45529"/>
                <a:gd name="connsiteY35" fmla="*/ 41243 h 52387"/>
                <a:gd name="connsiteX36" fmla="*/ 13621 w 45529"/>
                <a:gd name="connsiteY36" fmla="*/ 36862 h 52387"/>
                <a:gd name="connsiteX37" fmla="*/ 14668 w 45529"/>
                <a:gd name="connsiteY37" fmla="*/ 33528 h 52387"/>
                <a:gd name="connsiteX38" fmla="*/ 17526 w 45529"/>
                <a:gd name="connsiteY38" fmla="*/ 31432 h 52387"/>
                <a:gd name="connsiteX39" fmla="*/ 21907 w 45529"/>
                <a:gd name="connsiteY39" fmla="*/ 30289 h 52387"/>
                <a:gd name="connsiteX40" fmla="*/ 24479 w 45529"/>
                <a:gd name="connsiteY40" fmla="*/ 29908 h 52387"/>
                <a:gd name="connsiteX41" fmla="*/ 27337 w 45529"/>
                <a:gd name="connsiteY41" fmla="*/ 29432 h 52387"/>
                <a:gd name="connsiteX42" fmla="*/ 29908 w 45529"/>
                <a:gd name="connsiteY42" fmla="*/ 28766 h 52387"/>
                <a:gd name="connsiteX43" fmla="*/ 31718 w 45529"/>
                <a:gd name="connsiteY43" fmla="*/ 28004 h 52387"/>
                <a:gd name="connsiteX44" fmla="*/ 31718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336"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815" y="9144"/>
                  </a:cubicBezTo>
                  <a:cubicBezTo>
                    <a:pt x="42672" y="6953"/>
                    <a:pt x="41053" y="5143"/>
                    <a:pt x="39052" y="3810"/>
                  </a:cubicBezTo>
                  <a:close/>
                  <a:moveTo>
                    <a:pt x="31623" y="33338"/>
                  </a:moveTo>
                  <a:cubicBezTo>
                    <a:pt x="31623" y="35147"/>
                    <a:pt x="31147" y="36766"/>
                    <a:pt x="30289" y="38195"/>
                  </a:cubicBezTo>
                  <a:cubicBezTo>
                    <a:pt x="29337" y="39624"/>
                    <a:pt x="28099" y="40767"/>
                    <a:pt x="26575" y="41529"/>
                  </a:cubicBezTo>
                  <a:cubicBezTo>
                    <a:pt x="24955" y="42386"/>
                    <a:pt x="23146" y="42767"/>
                    <a:pt x="21050" y="42767"/>
                  </a:cubicBezTo>
                  <a:cubicBezTo>
                    <a:pt x="18955" y="42767"/>
                    <a:pt x="17050" y="42291"/>
                    <a:pt x="15716" y="41243"/>
                  </a:cubicBezTo>
                  <a:cubicBezTo>
                    <a:pt x="14288" y="40195"/>
                    <a:pt x="13621" y="38767"/>
                    <a:pt x="13621" y="36862"/>
                  </a:cubicBezTo>
                  <a:cubicBezTo>
                    <a:pt x="13621" y="35528"/>
                    <a:pt x="14002" y="34385"/>
                    <a:pt x="14668" y="33528"/>
                  </a:cubicBezTo>
                  <a:cubicBezTo>
                    <a:pt x="15335" y="32671"/>
                    <a:pt x="16288" y="31909"/>
                    <a:pt x="17526" y="31432"/>
                  </a:cubicBezTo>
                  <a:cubicBezTo>
                    <a:pt x="18764" y="30861"/>
                    <a:pt x="20193" y="30480"/>
                    <a:pt x="21907" y="30289"/>
                  </a:cubicBezTo>
                  <a:cubicBezTo>
                    <a:pt x="22669" y="30194"/>
                    <a:pt x="23527" y="30099"/>
                    <a:pt x="24479" y="29908"/>
                  </a:cubicBezTo>
                  <a:cubicBezTo>
                    <a:pt x="25432" y="29718"/>
                    <a:pt x="26384" y="29623"/>
                    <a:pt x="27337" y="29432"/>
                  </a:cubicBezTo>
                  <a:cubicBezTo>
                    <a:pt x="28289" y="29242"/>
                    <a:pt x="29146" y="29051"/>
                    <a:pt x="29908" y="28766"/>
                  </a:cubicBezTo>
                  <a:cubicBezTo>
                    <a:pt x="30670" y="28575"/>
                    <a:pt x="31242" y="28289"/>
                    <a:pt x="31718" y="28004"/>
                  </a:cubicBezTo>
                  <a:lnTo>
                    <a:pt x="31718" y="33433"/>
                  </a:lnTo>
                  <a:close/>
                </a:path>
              </a:pathLst>
            </a:custGeom>
            <a:solidFill>
              <a:srgbClr val="FFFFFF"/>
            </a:solidFill>
            <a:ln w="0"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6A74F0BA-1339-D3ED-CAFA-C1C92DB840A5}"/>
                </a:ext>
              </a:extLst>
            </p:cNvPr>
            <p:cNvSpPr/>
            <p:nvPr/>
          </p:nvSpPr>
          <p:spPr>
            <a:xfrm>
              <a:off x="2277136" y="5392015"/>
              <a:ext cx="30861" cy="51720"/>
            </a:xfrm>
            <a:custGeom>
              <a:avLst/>
              <a:gdLst>
                <a:gd name="connsiteX0" fmla="*/ 26479 w 30861"/>
                <a:gd name="connsiteY0" fmla="*/ 0 h 51720"/>
                <a:gd name="connsiteX1" fmla="*/ 18955 w 30861"/>
                <a:gd name="connsiteY1" fmla="*/ 2477 h 51720"/>
                <a:gd name="connsiteX2" fmla="*/ 14288 w 30861"/>
                <a:gd name="connsiteY2" fmla="*/ 9620 h 51720"/>
                <a:gd name="connsiteX3" fmla="*/ 13716 w 30861"/>
                <a:gd name="connsiteY3" fmla="*/ 9620 h 51720"/>
                <a:gd name="connsiteX4" fmla="*/ 13716 w 30861"/>
                <a:gd name="connsiteY4" fmla="*/ 762 h 51720"/>
                <a:gd name="connsiteX5" fmla="*/ 0 w 30861"/>
                <a:gd name="connsiteY5" fmla="*/ 762 h 51720"/>
                <a:gd name="connsiteX6" fmla="*/ 0 w 30861"/>
                <a:gd name="connsiteY6" fmla="*/ 51721 h 51720"/>
                <a:gd name="connsiteX7" fmla="*/ 14097 w 30861"/>
                <a:gd name="connsiteY7" fmla="*/ 51721 h 51720"/>
                <a:gd name="connsiteX8" fmla="*/ 14097 w 30861"/>
                <a:gd name="connsiteY8" fmla="*/ 22860 h 51720"/>
                <a:gd name="connsiteX9" fmla="*/ 15526 w 30861"/>
                <a:gd name="connsiteY9" fmla="*/ 17336 h 51720"/>
                <a:gd name="connsiteX10" fmla="*/ 19336 w 30861"/>
                <a:gd name="connsiteY10" fmla="*/ 13621 h 51720"/>
                <a:gd name="connsiteX11" fmla="*/ 24860 w 30861"/>
                <a:gd name="connsiteY11" fmla="*/ 12287 h 51720"/>
                <a:gd name="connsiteX12" fmla="*/ 28099 w 30861"/>
                <a:gd name="connsiteY12" fmla="*/ 12478 h 51720"/>
                <a:gd name="connsiteX13" fmla="*/ 30861 w 30861"/>
                <a:gd name="connsiteY13" fmla="*/ 13049 h 51720"/>
                <a:gd name="connsiteX14" fmla="*/ 30861 w 30861"/>
                <a:gd name="connsiteY14" fmla="*/ 476 h 51720"/>
                <a:gd name="connsiteX15" fmla="*/ 28670 w 30861"/>
                <a:gd name="connsiteY15" fmla="*/ 95 h 51720"/>
                <a:gd name="connsiteX16" fmla="*/ 26384 w 30861"/>
                <a:gd name="connsiteY16" fmla="*/ 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 h="51720">
                  <a:moveTo>
                    <a:pt x="26479" y="0"/>
                  </a:moveTo>
                  <a:cubicBezTo>
                    <a:pt x="23622" y="0"/>
                    <a:pt x="21146" y="857"/>
                    <a:pt x="18955" y="2477"/>
                  </a:cubicBezTo>
                  <a:cubicBezTo>
                    <a:pt x="16764" y="4096"/>
                    <a:pt x="15240" y="6477"/>
                    <a:pt x="14288" y="9620"/>
                  </a:cubicBezTo>
                  <a:lnTo>
                    <a:pt x="13716" y="9620"/>
                  </a:lnTo>
                  <a:lnTo>
                    <a:pt x="13716" y="762"/>
                  </a:lnTo>
                  <a:lnTo>
                    <a:pt x="0" y="762"/>
                  </a:lnTo>
                  <a:lnTo>
                    <a:pt x="0" y="51721"/>
                  </a:lnTo>
                  <a:lnTo>
                    <a:pt x="14097" y="51721"/>
                  </a:lnTo>
                  <a:lnTo>
                    <a:pt x="14097" y="22860"/>
                  </a:lnTo>
                  <a:cubicBezTo>
                    <a:pt x="14097" y="20765"/>
                    <a:pt x="14573" y="18955"/>
                    <a:pt x="15526" y="17336"/>
                  </a:cubicBezTo>
                  <a:cubicBezTo>
                    <a:pt x="16478" y="15716"/>
                    <a:pt x="17717" y="14478"/>
                    <a:pt x="19336" y="13621"/>
                  </a:cubicBezTo>
                  <a:cubicBezTo>
                    <a:pt x="20955" y="12764"/>
                    <a:pt x="22860" y="12287"/>
                    <a:pt x="24860" y="12287"/>
                  </a:cubicBezTo>
                  <a:cubicBezTo>
                    <a:pt x="25813" y="12287"/>
                    <a:pt x="26861" y="12287"/>
                    <a:pt x="28099" y="12478"/>
                  </a:cubicBezTo>
                  <a:cubicBezTo>
                    <a:pt x="29242" y="12668"/>
                    <a:pt x="30194" y="12764"/>
                    <a:pt x="30861" y="13049"/>
                  </a:cubicBezTo>
                  <a:lnTo>
                    <a:pt x="30861" y="476"/>
                  </a:lnTo>
                  <a:cubicBezTo>
                    <a:pt x="30290" y="286"/>
                    <a:pt x="29528" y="191"/>
                    <a:pt x="28670" y="95"/>
                  </a:cubicBezTo>
                  <a:cubicBezTo>
                    <a:pt x="27813" y="95"/>
                    <a:pt x="27051" y="0"/>
                    <a:pt x="26384" y="0"/>
                  </a:cubicBezTo>
                  <a:close/>
                </a:path>
              </a:pathLst>
            </a:custGeom>
            <a:solidFill>
              <a:srgbClr val="FFFFFF"/>
            </a:solidFill>
            <a:ln w="0"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D2EA7C3B-E07F-8214-B08E-3FA2716BE343}"/>
                </a:ext>
              </a:extLst>
            </p:cNvPr>
            <p:cNvSpPr/>
            <p:nvPr/>
          </p:nvSpPr>
          <p:spPr>
            <a:xfrm>
              <a:off x="2313236"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04" y="0"/>
                    <a:pt x="24670" y="0"/>
                  </a:cubicBezTo>
                  <a:cubicBezTo>
                    <a:pt x="19717"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387" y="43053"/>
                    <a:pt x="47720" y="40386"/>
                    <a:pt x="48387" y="37243"/>
                  </a:cubicBezTo>
                  <a:lnTo>
                    <a:pt x="35338" y="36386"/>
                  </a:lnTo>
                  <a:cubicBezTo>
                    <a:pt x="34862" y="37624"/>
                    <a:pt x="34100" y="38767"/>
                    <a:pt x="33242" y="39624"/>
                  </a:cubicBezTo>
                  <a:cubicBezTo>
                    <a:pt x="32290" y="40481"/>
                    <a:pt x="31242"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860"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C21DEF00-661B-DC26-3A64-679610B46A3F}"/>
                </a:ext>
              </a:extLst>
            </p:cNvPr>
            <p:cNvSpPr/>
            <p:nvPr/>
          </p:nvSpPr>
          <p:spPr>
            <a:xfrm>
              <a:off x="2397818" y="5375728"/>
              <a:ext cx="57340" cy="68008"/>
            </a:xfrm>
            <a:custGeom>
              <a:avLst/>
              <a:gdLst>
                <a:gd name="connsiteX0" fmla="*/ 41910 w 57340"/>
                <a:gd name="connsiteY0" fmla="*/ 4096 h 68008"/>
                <a:gd name="connsiteX1" fmla="*/ 24289 w 57340"/>
                <a:gd name="connsiteY1" fmla="*/ 0 h 68008"/>
                <a:gd name="connsiteX2" fmla="*/ 0 w 57340"/>
                <a:gd name="connsiteY2" fmla="*/ 0 h 68008"/>
                <a:gd name="connsiteX3" fmla="*/ 0 w 57340"/>
                <a:gd name="connsiteY3" fmla="*/ 68009 h 68008"/>
                <a:gd name="connsiteX4" fmla="*/ 24098 w 57340"/>
                <a:gd name="connsiteY4" fmla="*/ 68009 h 68008"/>
                <a:gd name="connsiteX5" fmla="*/ 41910 w 57340"/>
                <a:gd name="connsiteY5" fmla="*/ 63913 h 68008"/>
                <a:gd name="connsiteX6" fmla="*/ 53340 w 57340"/>
                <a:gd name="connsiteY6" fmla="*/ 52197 h 68008"/>
                <a:gd name="connsiteX7" fmla="*/ 57341 w 57340"/>
                <a:gd name="connsiteY7" fmla="*/ 33909 h 68008"/>
                <a:gd name="connsiteX8" fmla="*/ 53340 w 57340"/>
                <a:gd name="connsiteY8" fmla="*/ 15716 h 68008"/>
                <a:gd name="connsiteX9" fmla="*/ 41910 w 57340"/>
                <a:gd name="connsiteY9" fmla="*/ 4000 h 68008"/>
                <a:gd name="connsiteX10" fmla="*/ 40767 w 57340"/>
                <a:gd name="connsiteY10" fmla="*/ 46387 h 68008"/>
                <a:gd name="connsiteX11" fmla="*/ 34195 w 57340"/>
                <a:gd name="connsiteY11" fmla="*/ 53435 h 68008"/>
                <a:gd name="connsiteX12" fmla="*/ 23432 w 57340"/>
                <a:gd name="connsiteY12" fmla="*/ 55721 h 68008"/>
                <a:gd name="connsiteX13" fmla="*/ 14288 w 57340"/>
                <a:gd name="connsiteY13" fmla="*/ 55721 h 68008"/>
                <a:gd name="connsiteX14" fmla="*/ 14288 w 57340"/>
                <a:gd name="connsiteY14" fmla="*/ 12383 h 68008"/>
                <a:gd name="connsiteX15" fmla="*/ 23432 w 57340"/>
                <a:gd name="connsiteY15" fmla="*/ 12383 h 68008"/>
                <a:gd name="connsiteX16" fmla="*/ 34195 w 57340"/>
                <a:gd name="connsiteY16" fmla="*/ 14669 h 68008"/>
                <a:gd name="connsiteX17" fmla="*/ 40767 w 57340"/>
                <a:gd name="connsiteY17" fmla="*/ 21717 h 68008"/>
                <a:gd name="connsiteX18" fmla="*/ 42958 w 57340"/>
                <a:gd name="connsiteY18" fmla="*/ 34004 h 68008"/>
                <a:gd name="connsiteX19" fmla="*/ 40767 w 57340"/>
                <a:gd name="connsiteY19" fmla="*/ 46387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340" h="68008">
                  <a:moveTo>
                    <a:pt x="41910" y="4096"/>
                  </a:moveTo>
                  <a:cubicBezTo>
                    <a:pt x="36957" y="1429"/>
                    <a:pt x="31052" y="0"/>
                    <a:pt x="24289" y="0"/>
                  </a:cubicBezTo>
                  <a:lnTo>
                    <a:pt x="0" y="0"/>
                  </a:lnTo>
                  <a:lnTo>
                    <a:pt x="0" y="68009"/>
                  </a:lnTo>
                  <a:lnTo>
                    <a:pt x="24098" y="68009"/>
                  </a:lnTo>
                  <a:cubicBezTo>
                    <a:pt x="31052" y="68009"/>
                    <a:pt x="36957" y="66675"/>
                    <a:pt x="41910" y="63913"/>
                  </a:cubicBezTo>
                  <a:cubicBezTo>
                    <a:pt x="46863" y="61151"/>
                    <a:pt x="50673" y="57245"/>
                    <a:pt x="53340" y="52197"/>
                  </a:cubicBezTo>
                  <a:cubicBezTo>
                    <a:pt x="56007" y="47149"/>
                    <a:pt x="57341" y="41053"/>
                    <a:pt x="57341" y="33909"/>
                  </a:cubicBezTo>
                  <a:cubicBezTo>
                    <a:pt x="57341" y="26765"/>
                    <a:pt x="56007" y="20765"/>
                    <a:pt x="53340" y="15716"/>
                  </a:cubicBezTo>
                  <a:cubicBezTo>
                    <a:pt x="50673" y="10668"/>
                    <a:pt x="46863" y="6763"/>
                    <a:pt x="41910" y="4000"/>
                  </a:cubicBezTo>
                  <a:close/>
                  <a:moveTo>
                    <a:pt x="40767" y="46387"/>
                  </a:moveTo>
                  <a:cubicBezTo>
                    <a:pt x="39338" y="49625"/>
                    <a:pt x="37148" y="51911"/>
                    <a:pt x="34195" y="53435"/>
                  </a:cubicBezTo>
                  <a:cubicBezTo>
                    <a:pt x="31242" y="54959"/>
                    <a:pt x="27718" y="55721"/>
                    <a:pt x="23432" y="55721"/>
                  </a:cubicBezTo>
                  <a:lnTo>
                    <a:pt x="14288" y="55721"/>
                  </a:lnTo>
                  <a:lnTo>
                    <a:pt x="14288" y="12383"/>
                  </a:lnTo>
                  <a:lnTo>
                    <a:pt x="23432" y="12383"/>
                  </a:lnTo>
                  <a:cubicBezTo>
                    <a:pt x="27718" y="12383"/>
                    <a:pt x="31242" y="13145"/>
                    <a:pt x="34195" y="14669"/>
                  </a:cubicBezTo>
                  <a:cubicBezTo>
                    <a:pt x="37052" y="16192"/>
                    <a:pt x="39243" y="18479"/>
                    <a:pt x="40767" y="21717"/>
                  </a:cubicBezTo>
                  <a:cubicBezTo>
                    <a:pt x="42196" y="24860"/>
                    <a:pt x="42958" y="29051"/>
                    <a:pt x="42958" y="34004"/>
                  </a:cubicBezTo>
                  <a:cubicBezTo>
                    <a:pt x="42958" y="38957"/>
                    <a:pt x="42196" y="43244"/>
                    <a:pt x="40767" y="46387"/>
                  </a:cubicBezTo>
                  <a:close/>
                </a:path>
              </a:pathLst>
            </a:custGeom>
            <a:solidFill>
              <a:srgbClr val="FFFFFF"/>
            </a:solidFill>
            <a:ln w="0"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C3DD036D-AD67-D22C-2B4A-69D51826F8DA}"/>
                </a:ext>
              </a:extLst>
            </p:cNvPr>
            <p:cNvSpPr/>
            <p:nvPr/>
          </p:nvSpPr>
          <p:spPr>
            <a:xfrm>
              <a:off x="2467160" y="5371918"/>
              <a:ext cx="15335" cy="14287"/>
            </a:xfrm>
            <a:custGeom>
              <a:avLst/>
              <a:gdLst>
                <a:gd name="connsiteX0" fmla="*/ 7715 w 15335"/>
                <a:gd name="connsiteY0" fmla="*/ 0 h 14287"/>
                <a:gd name="connsiteX1" fmla="*/ 2286 w 15335"/>
                <a:gd name="connsiteY1" fmla="*/ 2096 h 14287"/>
                <a:gd name="connsiteX2" fmla="*/ 0 w 15335"/>
                <a:gd name="connsiteY2" fmla="*/ 7144 h 14287"/>
                <a:gd name="connsiteX3" fmla="*/ 2286 w 15335"/>
                <a:gd name="connsiteY3" fmla="*/ 12192 h 14287"/>
                <a:gd name="connsiteX4" fmla="*/ 7715 w 15335"/>
                <a:gd name="connsiteY4" fmla="*/ 14288 h 14287"/>
                <a:gd name="connsiteX5" fmla="*/ 13144 w 15335"/>
                <a:gd name="connsiteY5" fmla="*/ 12192 h 14287"/>
                <a:gd name="connsiteX6" fmla="*/ 15335 w 15335"/>
                <a:gd name="connsiteY6" fmla="*/ 7144 h 14287"/>
                <a:gd name="connsiteX7" fmla="*/ 13144 w 15335"/>
                <a:gd name="connsiteY7" fmla="*/ 2096 h 14287"/>
                <a:gd name="connsiteX8" fmla="*/ 7715 w 15335"/>
                <a:gd name="connsiteY8"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5" h="14287">
                  <a:moveTo>
                    <a:pt x="7715" y="0"/>
                  </a:moveTo>
                  <a:cubicBezTo>
                    <a:pt x="5620" y="0"/>
                    <a:pt x="3810" y="667"/>
                    <a:pt x="2286" y="2096"/>
                  </a:cubicBezTo>
                  <a:cubicBezTo>
                    <a:pt x="762" y="3524"/>
                    <a:pt x="0" y="5144"/>
                    <a:pt x="0" y="7144"/>
                  </a:cubicBezTo>
                  <a:cubicBezTo>
                    <a:pt x="0" y="9144"/>
                    <a:pt x="762" y="10763"/>
                    <a:pt x="2286" y="12192"/>
                  </a:cubicBezTo>
                  <a:cubicBezTo>
                    <a:pt x="3810" y="13621"/>
                    <a:pt x="5620" y="14288"/>
                    <a:pt x="7715" y="14288"/>
                  </a:cubicBezTo>
                  <a:cubicBezTo>
                    <a:pt x="9811" y="14288"/>
                    <a:pt x="11620" y="13621"/>
                    <a:pt x="13144" y="12192"/>
                  </a:cubicBezTo>
                  <a:cubicBezTo>
                    <a:pt x="14668" y="10763"/>
                    <a:pt x="15335" y="9144"/>
                    <a:pt x="15335" y="7144"/>
                  </a:cubicBezTo>
                  <a:cubicBezTo>
                    <a:pt x="15335" y="5144"/>
                    <a:pt x="14573" y="3524"/>
                    <a:pt x="13144" y="2096"/>
                  </a:cubicBezTo>
                  <a:cubicBezTo>
                    <a:pt x="11620" y="667"/>
                    <a:pt x="9811" y="0"/>
                    <a:pt x="7715" y="0"/>
                  </a:cubicBezTo>
                  <a:close/>
                </a:path>
              </a:pathLst>
            </a:custGeom>
            <a:solidFill>
              <a:srgbClr val="FFFFFF"/>
            </a:solidFill>
            <a:ln w="0"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B3FD605-4E82-7095-91FC-394B1DCD55B5}"/>
                </a:ext>
              </a:extLst>
            </p:cNvPr>
            <p:cNvSpPr/>
            <p:nvPr/>
          </p:nvSpPr>
          <p:spPr>
            <a:xfrm>
              <a:off x="2467827" y="5392777"/>
              <a:ext cx="14096" cy="50958"/>
            </a:xfrm>
            <a:custGeom>
              <a:avLst/>
              <a:gdLst>
                <a:gd name="connsiteX0" fmla="*/ 0 w 14096"/>
                <a:gd name="connsiteY0" fmla="*/ 0 h 50958"/>
                <a:gd name="connsiteX1" fmla="*/ 14097 w 14096"/>
                <a:gd name="connsiteY1" fmla="*/ 0 h 50958"/>
                <a:gd name="connsiteX2" fmla="*/ 14097 w 14096"/>
                <a:gd name="connsiteY2" fmla="*/ 50959 h 50958"/>
                <a:gd name="connsiteX3" fmla="*/ 0 w 14096"/>
                <a:gd name="connsiteY3" fmla="*/ 50959 h 50958"/>
              </a:gdLst>
              <a:ahLst/>
              <a:cxnLst>
                <a:cxn ang="0">
                  <a:pos x="connsiteX0" y="connsiteY0"/>
                </a:cxn>
                <a:cxn ang="0">
                  <a:pos x="connsiteX1" y="connsiteY1"/>
                </a:cxn>
                <a:cxn ang="0">
                  <a:pos x="connsiteX2" y="connsiteY2"/>
                </a:cxn>
                <a:cxn ang="0">
                  <a:pos x="connsiteX3" y="connsiteY3"/>
                </a:cxn>
              </a:cxnLst>
              <a:rect l="l" t="t" r="r" b="b"/>
              <a:pathLst>
                <a:path w="14096" h="50958">
                  <a:moveTo>
                    <a:pt x="0" y="0"/>
                  </a:moveTo>
                  <a:lnTo>
                    <a:pt x="14097" y="0"/>
                  </a:lnTo>
                  <a:lnTo>
                    <a:pt x="14097" y="50959"/>
                  </a:lnTo>
                  <a:lnTo>
                    <a:pt x="0" y="50959"/>
                  </a:lnTo>
                  <a:close/>
                </a:path>
              </a:pathLst>
            </a:custGeom>
            <a:solidFill>
              <a:srgbClr val="FFFFFF"/>
            </a:solidFill>
            <a:ln w="0"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66CB7C1F-64D3-B9BD-0F04-92072466B3AF}"/>
                </a:ext>
              </a:extLst>
            </p:cNvPr>
            <p:cNvSpPr/>
            <p:nvPr/>
          </p:nvSpPr>
          <p:spPr>
            <a:xfrm>
              <a:off x="249335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2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2" y="14954"/>
                    <a:pt x="31623" y="16002"/>
                  </a:cubicBezTo>
                  <a:lnTo>
                    <a:pt x="44577" y="15240"/>
                  </a:lnTo>
                  <a:cubicBezTo>
                    <a:pt x="43910" y="10573"/>
                    <a:pt x="41815" y="6858"/>
                    <a:pt x="38100" y="4096"/>
                  </a:cubicBezTo>
                  <a:cubicBezTo>
                    <a:pt x="34385" y="1333"/>
                    <a:pt x="29337" y="0"/>
                    <a:pt x="22860" y="0"/>
                  </a:cubicBezTo>
                  <a:cubicBezTo>
                    <a:pt x="18478" y="0"/>
                    <a:pt x="14668" y="667"/>
                    <a:pt x="11430" y="1905"/>
                  </a:cubicBezTo>
                  <a:cubicBezTo>
                    <a:pt x="8192" y="3143"/>
                    <a:pt x="5715" y="5048"/>
                    <a:pt x="3905" y="7334"/>
                  </a:cubicBezTo>
                  <a:cubicBezTo>
                    <a:pt x="2095"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2" y="35909"/>
                    <a:pt x="31432" y="37148"/>
                  </a:cubicBezTo>
                  <a:cubicBezTo>
                    <a:pt x="31432" y="38672"/>
                    <a:pt x="30670"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7"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FFFFFF"/>
            </a:solidFill>
            <a:ln w="0"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6E963534-16F0-BAB7-F32D-4633F26FE88B}"/>
                </a:ext>
              </a:extLst>
            </p:cNvPr>
            <p:cNvSpPr/>
            <p:nvPr/>
          </p:nvSpPr>
          <p:spPr>
            <a:xfrm>
              <a:off x="254840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3 w 48863"/>
                <a:gd name="connsiteY22" fmla="*/ 14669 h 52768"/>
                <a:gd name="connsiteX23" fmla="*/ 42005 w 48863"/>
                <a:gd name="connsiteY23" fmla="*/ 6572 h 52768"/>
                <a:gd name="connsiteX24" fmla="*/ 14002 w 48863"/>
                <a:gd name="connsiteY24" fmla="*/ 21050 h 52768"/>
                <a:gd name="connsiteX25" fmla="*/ 15335 w 48863"/>
                <a:gd name="connsiteY25" fmla="*/ 16002 h 52768"/>
                <a:gd name="connsiteX26" fmla="*/ 19240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1"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3" y="14669"/>
                  </a:cubicBezTo>
                  <a:cubicBezTo>
                    <a:pt x="45815" y="11430"/>
                    <a:pt x="44101" y="8763"/>
                    <a:pt x="42005" y="6572"/>
                  </a:cubicBezTo>
                  <a:close/>
                  <a:moveTo>
                    <a:pt x="14002" y="21050"/>
                  </a:moveTo>
                  <a:cubicBezTo>
                    <a:pt x="14002" y="19241"/>
                    <a:pt x="14478" y="17526"/>
                    <a:pt x="15335" y="16002"/>
                  </a:cubicBezTo>
                  <a:cubicBezTo>
                    <a:pt x="16288" y="14383"/>
                    <a:pt x="17526" y="13049"/>
                    <a:pt x="19240"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F19BA62-A6B1-6D3C-6988-28FFB86B3BF3}"/>
                </a:ext>
              </a:extLst>
            </p:cNvPr>
            <p:cNvSpPr/>
            <p:nvPr/>
          </p:nvSpPr>
          <p:spPr>
            <a:xfrm>
              <a:off x="2606320"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720 w 45529"/>
                <a:gd name="connsiteY29" fmla="*/ 9144 h 52387"/>
                <a:gd name="connsiteX30" fmla="*/ 38957 w 45529"/>
                <a:gd name="connsiteY30" fmla="*/ 3810 h 52387"/>
                <a:gd name="connsiteX31" fmla="*/ 31528 w 45529"/>
                <a:gd name="connsiteY31" fmla="*/ 33338 h 52387"/>
                <a:gd name="connsiteX32" fmla="*/ 30194 w 45529"/>
                <a:gd name="connsiteY32" fmla="*/ 38195 h 52387"/>
                <a:gd name="connsiteX33" fmla="*/ 26479 w 45529"/>
                <a:gd name="connsiteY33" fmla="*/ 41529 h 52387"/>
                <a:gd name="connsiteX34" fmla="*/ 20955 w 45529"/>
                <a:gd name="connsiteY34" fmla="*/ 42767 h 52387"/>
                <a:gd name="connsiteX35" fmla="*/ 15621 w 45529"/>
                <a:gd name="connsiteY35" fmla="*/ 41243 h 52387"/>
                <a:gd name="connsiteX36" fmla="*/ 13525 w 45529"/>
                <a:gd name="connsiteY36" fmla="*/ 36862 h 52387"/>
                <a:gd name="connsiteX37" fmla="*/ 14573 w 45529"/>
                <a:gd name="connsiteY37" fmla="*/ 33528 h 52387"/>
                <a:gd name="connsiteX38" fmla="*/ 17431 w 45529"/>
                <a:gd name="connsiteY38" fmla="*/ 31432 h 52387"/>
                <a:gd name="connsiteX39" fmla="*/ 21812 w 45529"/>
                <a:gd name="connsiteY39" fmla="*/ 30289 h 52387"/>
                <a:gd name="connsiteX40" fmla="*/ 24384 w 45529"/>
                <a:gd name="connsiteY40" fmla="*/ 29908 h 52387"/>
                <a:gd name="connsiteX41" fmla="*/ 27241 w 45529"/>
                <a:gd name="connsiteY41" fmla="*/ 29432 h 52387"/>
                <a:gd name="connsiteX42" fmla="*/ 29813 w 45529"/>
                <a:gd name="connsiteY42" fmla="*/ 28766 h 52387"/>
                <a:gd name="connsiteX43" fmla="*/ 31623 w 45529"/>
                <a:gd name="connsiteY43" fmla="*/ 28004 h 52387"/>
                <a:gd name="connsiteX44" fmla="*/ 31623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431"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720" y="9144"/>
                  </a:cubicBezTo>
                  <a:cubicBezTo>
                    <a:pt x="42577" y="6953"/>
                    <a:pt x="40957" y="5143"/>
                    <a:pt x="38957" y="3810"/>
                  </a:cubicBezTo>
                  <a:close/>
                  <a:moveTo>
                    <a:pt x="31528" y="33338"/>
                  </a:moveTo>
                  <a:cubicBezTo>
                    <a:pt x="31528" y="35147"/>
                    <a:pt x="31051" y="36766"/>
                    <a:pt x="30194" y="38195"/>
                  </a:cubicBezTo>
                  <a:cubicBezTo>
                    <a:pt x="29242" y="39624"/>
                    <a:pt x="28003" y="40767"/>
                    <a:pt x="26479" y="41529"/>
                  </a:cubicBezTo>
                  <a:cubicBezTo>
                    <a:pt x="24860" y="42386"/>
                    <a:pt x="23050" y="42767"/>
                    <a:pt x="20955" y="42767"/>
                  </a:cubicBezTo>
                  <a:cubicBezTo>
                    <a:pt x="18859" y="42767"/>
                    <a:pt x="16954" y="42291"/>
                    <a:pt x="15621" y="41243"/>
                  </a:cubicBezTo>
                  <a:cubicBezTo>
                    <a:pt x="14192" y="40195"/>
                    <a:pt x="13525" y="38767"/>
                    <a:pt x="13525" y="36862"/>
                  </a:cubicBezTo>
                  <a:cubicBezTo>
                    <a:pt x="13525" y="35528"/>
                    <a:pt x="13906" y="34385"/>
                    <a:pt x="14573" y="33528"/>
                  </a:cubicBezTo>
                  <a:cubicBezTo>
                    <a:pt x="15240" y="32671"/>
                    <a:pt x="16192" y="31909"/>
                    <a:pt x="17431" y="31432"/>
                  </a:cubicBezTo>
                  <a:cubicBezTo>
                    <a:pt x="18669" y="30861"/>
                    <a:pt x="20098" y="30480"/>
                    <a:pt x="21812" y="30289"/>
                  </a:cubicBezTo>
                  <a:cubicBezTo>
                    <a:pt x="22574" y="30194"/>
                    <a:pt x="23431" y="30099"/>
                    <a:pt x="24384" y="29908"/>
                  </a:cubicBezTo>
                  <a:cubicBezTo>
                    <a:pt x="25336" y="29718"/>
                    <a:pt x="26289" y="29623"/>
                    <a:pt x="27241" y="29432"/>
                  </a:cubicBezTo>
                  <a:cubicBezTo>
                    <a:pt x="28194" y="29242"/>
                    <a:pt x="29051" y="29051"/>
                    <a:pt x="29813" y="28766"/>
                  </a:cubicBezTo>
                  <a:cubicBezTo>
                    <a:pt x="30575" y="28575"/>
                    <a:pt x="31147" y="28289"/>
                    <a:pt x="31623" y="28004"/>
                  </a:cubicBezTo>
                  <a:lnTo>
                    <a:pt x="31623" y="33433"/>
                  </a:lnTo>
                  <a:close/>
                </a:path>
              </a:pathLst>
            </a:custGeom>
            <a:solidFill>
              <a:srgbClr val="FFFFFF"/>
            </a:solidFill>
            <a:ln w="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5C1FC1C9-1F21-1994-8E37-D3931C77DCCC}"/>
                </a:ext>
              </a:extLst>
            </p:cNvPr>
            <p:cNvSpPr/>
            <p:nvPr/>
          </p:nvSpPr>
          <p:spPr>
            <a:xfrm>
              <a:off x="266299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3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3" y="14954"/>
                    <a:pt x="31623" y="16002"/>
                  </a:cubicBezTo>
                  <a:lnTo>
                    <a:pt x="44577" y="15240"/>
                  </a:lnTo>
                  <a:cubicBezTo>
                    <a:pt x="43910" y="10573"/>
                    <a:pt x="41815" y="6858"/>
                    <a:pt x="38100" y="4096"/>
                  </a:cubicBezTo>
                  <a:cubicBezTo>
                    <a:pt x="34385" y="1333"/>
                    <a:pt x="29337" y="0"/>
                    <a:pt x="22860" y="0"/>
                  </a:cubicBezTo>
                  <a:cubicBezTo>
                    <a:pt x="18479" y="0"/>
                    <a:pt x="14668" y="667"/>
                    <a:pt x="11430" y="1905"/>
                  </a:cubicBezTo>
                  <a:cubicBezTo>
                    <a:pt x="8192" y="3143"/>
                    <a:pt x="5715" y="5048"/>
                    <a:pt x="3905" y="7334"/>
                  </a:cubicBezTo>
                  <a:cubicBezTo>
                    <a:pt x="2096"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8"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FFFFFF"/>
            </a:solidFill>
            <a:ln w="0"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39D62E44-76BC-EEB6-857D-2DD3098D237C}"/>
                </a:ext>
              </a:extLst>
            </p:cNvPr>
            <p:cNvSpPr/>
            <p:nvPr/>
          </p:nvSpPr>
          <p:spPr>
            <a:xfrm>
              <a:off x="271804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242" y="476"/>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2"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C79A5B10-7F0B-9E52-7FDC-29EE5B83AD78}"/>
                </a:ext>
              </a:extLst>
            </p:cNvPr>
            <p:cNvSpPr/>
            <p:nvPr/>
          </p:nvSpPr>
          <p:spPr>
            <a:xfrm>
              <a:off x="2776055" y="5392110"/>
              <a:ext cx="45815" cy="52482"/>
            </a:xfrm>
            <a:custGeom>
              <a:avLst/>
              <a:gdLst>
                <a:gd name="connsiteX0" fmla="*/ 42100 w 45815"/>
                <a:gd name="connsiteY0" fmla="*/ 26956 h 52482"/>
                <a:gd name="connsiteX1" fmla="*/ 31051 w 45815"/>
                <a:gd name="connsiteY1" fmla="*/ 22003 h 52482"/>
                <a:gd name="connsiteX2" fmla="*/ 21812 w 45815"/>
                <a:gd name="connsiteY2" fmla="*/ 20098 h 52482"/>
                <a:gd name="connsiteX3" fmla="*/ 16764 w 45815"/>
                <a:gd name="connsiteY3" fmla="*/ 18098 h 52482"/>
                <a:gd name="connsiteX4" fmla="*/ 15335 w 45815"/>
                <a:gd name="connsiteY4" fmla="*/ 15050 h 52482"/>
                <a:gd name="connsiteX5" fmla="*/ 17621 w 45815"/>
                <a:gd name="connsiteY5" fmla="*/ 11335 h 52482"/>
                <a:gd name="connsiteX6" fmla="*/ 23146 w 45815"/>
                <a:gd name="connsiteY6" fmla="*/ 10001 h 52482"/>
                <a:gd name="connsiteX7" fmla="*/ 27337 w 45815"/>
                <a:gd name="connsiteY7" fmla="*/ 10859 h 52482"/>
                <a:gd name="connsiteX8" fmla="*/ 30194 w 45815"/>
                <a:gd name="connsiteY8" fmla="*/ 13049 h 52482"/>
                <a:gd name="connsiteX9" fmla="*/ 31623 w 45815"/>
                <a:gd name="connsiteY9" fmla="*/ 16002 h 52482"/>
                <a:gd name="connsiteX10" fmla="*/ 44577 w 45815"/>
                <a:gd name="connsiteY10" fmla="*/ 15240 h 52482"/>
                <a:gd name="connsiteX11" fmla="*/ 38100 w 45815"/>
                <a:gd name="connsiteY11" fmla="*/ 4096 h 52482"/>
                <a:gd name="connsiteX12" fmla="*/ 22860 w 45815"/>
                <a:gd name="connsiteY12" fmla="*/ 0 h 52482"/>
                <a:gd name="connsiteX13" fmla="*/ 11430 w 45815"/>
                <a:gd name="connsiteY13" fmla="*/ 1905 h 52482"/>
                <a:gd name="connsiteX14" fmla="*/ 3905 w 45815"/>
                <a:gd name="connsiteY14" fmla="*/ 7334 h 52482"/>
                <a:gd name="connsiteX15" fmla="*/ 1238 w 45815"/>
                <a:gd name="connsiteY15" fmla="*/ 15812 h 52482"/>
                <a:gd name="connsiteX16" fmla="*/ 4858 w 45815"/>
                <a:gd name="connsiteY16" fmla="*/ 25241 h 52482"/>
                <a:gd name="connsiteX17" fmla="*/ 16002 w 45815"/>
                <a:gd name="connsiteY17" fmla="*/ 30385 h 52482"/>
                <a:gd name="connsiteX18" fmla="*/ 24860 w 45815"/>
                <a:gd name="connsiteY18" fmla="*/ 32099 h 52482"/>
                <a:gd name="connsiteX19" fmla="*/ 29813 w 45815"/>
                <a:gd name="connsiteY19" fmla="*/ 34004 h 52482"/>
                <a:gd name="connsiteX20" fmla="*/ 31433 w 45815"/>
                <a:gd name="connsiteY20" fmla="*/ 37148 h 52482"/>
                <a:gd name="connsiteX21" fmla="*/ 29146 w 45815"/>
                <a:gd name="connsiteY21" fmla="*/ 40862 h 52482"/>
                <a:gd name="connsiteX22" fmla="*/ 23146 w 45815"/>
                <a:gd name="connsiteY22" fmla="*/ 42291 h 52482"/>
                <a:gd name="connsiteX23" fmla="*/ 16954 w 45815"/>
                <a:gd name="connsiteY23" fmla="*/ 40672 h 52482"/>
                <a:gd name="connsiteX24" fmla="*/ 13907 w 45815"/>
                <a:gd name="connsiteY24" fmla="*/ 36005 h 52482"/>
                <a:gd name="connsiteX25" fmla="*/ 0 w 45815"/>
                <a:gd name="connsiteY25" fmla="*/ 36767 h 52482"/>
                <a:gd name="connsiteX26" fmla="*/ 7049 w 45815"/>
                <a:gd name="connsiteY26" fmla="*/ 48292 h 52482"/>
                <a:gd name="connsiteX27" fmla="*/ 23146 w 45815"/>
                <a:gd name="connsiteY27" fmla="*/ 52483 h 52482"/>
                <a:gd name="connsiteX28" fmla="*/ 34862 w 45815"/>
                <a:gd name="connsiteY28" fmla="*/ 50387 h 52482"/>
                <a:gd name="connsiteX29" fmla="*/ 42863 w 45815"/>
                <a:gd name="connsiteY29" fmla="*/ 44482 h 52482"/>
                <a:gd name="connsiteX30" fmla="*/ 45815 w 45815"/>
                <a:gd name="connsiteY30" fmla="*/ 35719 h 52482"/>
                <a:gd name="connsiteX31" fmla="*/ 42196 w 45815"/>
                <a:gd name="connsiteY31" fmla="*/ 26861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42100" y="26956"/>
                  </a:moveTo>
                  <a:cubicBezTo>
                    <a:pt x="39624" y="24670"/>
                    <a:pt x="36004" y="23051"/>
                    <a:pt x="31051" y="22003"/>
                  </a:cubicBezTo>
                  <a:lnTo>
                    <a:pt x="21812" y="20098"/>
                  </a:lnTo>
                  <a:cubicBezTo>
                    <a:pt x="19431" y="19622"/>
                    <a:pt x="17812" y="18955"/>
                    <a:pt x="16764" y="18098"/>
                  </a:cubicBezTo>
                  <a:cubicBezTo>
                    <a:pt x="15812" y="17240"/>
                    <a:pt x="15335" y="16193"/>
                    <a:pt x="15335" y="15050"/>
                  </a:cubicBezTo>
                  <a:cubicBezTo>
                    <a:pt x="15335" y="13526"/>
                    <a:pt x="16097" y="12287"/>
                    <a:pt x="17621" y="11335"/>
                  </a:cubicBezTo>
                  <a:cubicBezTo>
                    <a:pt x="19145" y="10382"/>
                    <a:pt x="20955" y="10001"/>
                    <a:pt x="23146" y="10001"/>
                  </a:cubicBezTo>
                  <a:cubicBezTo>
                    <a:pt x="24765" y="10001"/>
                    <a:pt x="26194" y="10287"/>
                    <a:pt x="27337" y="10859"/>
                  </a:cubicBezTo>
                  <a:cubicBezTo>
                    <a:pt x="28480" y="11430"/>
                    <a:pt x="29432" y="12097"/>
                    <a:pt x="30194" y="13049"/>
                  </a:cubicBezTo>
                  <a:cubicBezTo>
                    <a:pt x="30956" y="13907"/>
                    <a:pt x="31433" y="14954"/>
                    <a:pt x="31623" y="16002"/>
                  </a:cubicBezTo>
                  <a:lnTo>
                    <a:pt x="44577" y="15240"/>
                  </a:lnTo>
                  <a:cubicBezTo>
                    <a:pt x="44005" y="10573"/>
                    <a:pt x="41815" y="6858"/>
                    <a:pt x="38100" y="4096"/>
                  </a:cubicBezTo>
                  <a:cubicBezTo>
                    <a:pt x="34385" y="1334"/>
                    <a:pt x="29337" y="0"/>
                    <a:pt x="22860" y="0"/>
                  </a:cubicBezTo>
                  <a:cubicBezTo>
                    <a:pt x="18479" y="0"/>
                    <a:pt x="14668" y="667"/>
                    <a:pt x="11430" y="1905"/>
                  </a:cubicBezTo>
                  <a:cubicBezTo>
                    <a:pt x="8192" y="3143"/>
                    <a:pt x="5715" y="5048"/>
                    <a:pt x="3905" y="7334"/>
                  </a:cubicBezTo>
                  <a:cubicBezTo>
                    <a:pt x="2096" y="9716"/>
                    <a:pt x="1238" y="12478"/>
                    <a:pt x="1238" y="15812"/>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7" y="36005"/>
                  </a:cubicBezTo>
                  <a:lnTo>
                    <a:pt x="0" y="36767"/>
                  </a:lnTo>
                  <a:cubicBezTo>
                    <a:pt x="667" y="41624"/>
                    <a:pt x="3048" y="45530"/>
                    <a:pt x="7049" y="48292"/>
                  </a:cubicBezTo>
                  <a:cubicBezTo>
                    <a:pt x="11049" y="51149"/>
                    <a:pt x="16383" y="52483"/>
                    <a:pt x="23146" y="52483"/>
                  </a:cubicBezTo>
                  <a:cubicBezTo>
                    <a:pt x="27527" y="52483"/>
                    <a:pt x="31528" y="51816"/>
                    <a:pt x="34862" y="50387"/>
                  </a:cubicBezTo>
                  <a:cubicBezTo>
                    <a:pt x="38291" y="48959"/>
                    <a:pt x="40958" y="47054"/>
                    <a:pt x="42863" y="44482"/>
                  </a:cubicBezTo>
                  <a:cubicBezTo>
                    <a:pt x="44863" y="42005"/>
                    <a:pt x="45815" y="39053"/>
                    <a:pt x="45815" y="35719"/>
                  </a:cubicBezTo>
                  <a:cubicBezTo>
                    <a:pt x="45815" y="32004"/>
                    <a:pt x="44577" y="29051"/>
                    <a:pt x="42196" y="26861"/>
                  </a:cubicBezTo>
                  <a:close/>
                </a:path>
              </a:pathLst>
            </a:custGeom>
            <a:solidFill>
              <a:srgbClr val="FFFFFF"/>
            </a:solidFill>
            <a:ln w="0"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4FA0D0B-C9C9-6469-3D6D-015C094C6333}"/>
                </a:ext>
              </a:extLst>
            </p:cNvPr>
            <p:cNvSpPr/>
            <p:nvPr/>
          </p:nvSpPr>
          <p:spPr>
            <a:xfrm>
              <a:off x="1688967" y="5375823"/>
              <a:ext cx="43052" cy="67913"/>
            </a:xfrm>
            <a:custGeom>
              <a:avLst/>
              <a:gdLst>
                <a:gd name="connsiteX0" fmla="*/ 43053 w 43052"/>
                <a:gd name="connsiteY0" fmla="*/ 59150 h 67913"/>
                <a:gd name="connsiteX1" fmla="*/ 10287 w 43052"/>
                <a:gd name="connsiteY1" fmla="*/ 59150 h 67913"/>
                <a:gd name="connsiteX2" fmla="*/ 10287 w 43052"/>
                <a:gd name="connsiteY2" fmla="*/ 38291 h 67913"/>
                <a:gd name="connsiteX3" fmla="*/ 40386 w 43052"/>
                <a:gd name="connsiteY3" fmla="*/ 38291 h 67913"/>
                <a:gd name="connsiteX4" fmla="*/ 40386 w 43052"/>
                <a:gd name="connsiteY4" fmla="*/ 29528 h 67913"/>
                <a:gd name="connsiteX5" fmla="*/ 10287 w 43052"/>
                <a:gd name="connsiteY5" fmla="*/ 29528 h 67913"/>
                <a:gd name="connsiteX6" fmla="*/ 10287 w 43052"/>
                <a:gd name="connsiteY6" fmla="*/ 8763 h 67913"/>
                <a:gd name="connsiteX7" fmla="*/ 42672 w 43052"/>
                <a:gd name="connsiteY7" fmla="*/ 8763 h 67913"/>
                <a:gd name="connsiteX8" fmla="*/ 42672 w 43052"/>
                <a:gd name="connsiteY8" fmla="*/ 0 h 67913"/>
                <a:gd name="connsiteX9" fmla="*/ 0 w 43052"/>
                <a:gd name="connsiteY9" fmla="*/ 0 h 67913"/>
                <a:gd name="connsiteX10" fmla="*/ 0 w 43052"/>
                <a:gd name="connsiteY10" fmla="*/ 67913 h 67913"/>
                <a:gd name="connsiteX11" fmla="*/ 43053 w 43052"/>
                <a:gd name="connsiteY11" fmla="*/ 67913 h 67913"/>
                <a:gd name="connsiteX12" fmla="*/ 43053 w 43052"/>
                <a:gd name="connsiteY12" fmla="*/ 59150 h 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 h="67913">
                  <a:moveTo>
                    <a:pt x="43053" y="59150"/>
                  </a:moveTo>
                  <a:lnTo>
                    <a:pt x="10287" y="59150"/>
                  </a:lnTo>
                  <a:lnTo>
                    <a:pt x="10287" y="38291"/>
                  </a:lnTo>
                  <a:lnTo>
                    <a:pt x="40386" y="38291"/>
                  </a:lnTo>
                  <a:lnTo>
                    <a:pt x="40386" y="29528"/>
                  </a:lnTo>
                  <a:lnTo>
                    <a:pt x="10287" y="29528"/>
                  </a:lnTo>
                  <a:lnTo>
                    <a:pt x="10287" y="8763"/>
                  </a:lnTo>
                  <a:lnTo>
                    <a:pt x="42672" y="8763"/>
                  </a:lnTo>
                  <a:lnTo>
                    <a:pt x="42672" y="0"/>
                  </a:lnTo>
                  <a:lnTo>
                    <a:pt x="0" y="0"/>
                  </a:lnTo>
                  <a:lnTo>
                    <a:pt x="0" y="67913"/>
                  </a:lnTo>
                  <a:lnTo>
                    <a:pt x="43053" y="67913"/>
                  </a:lnTo>
                  <a:lnTo>
                    <a:pt x="43053" y="59150"/>
                  </a:lnTo>
                  <a:close/>
                </a:path>
              </a:pathLst>
            </a:custGeom>
            <a:solidFill>
              <a:srgbClr val="FFFFFF"/>
            </a:solidFill>
            <a:ln w="0"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045AF65C-6EB7-627A-BF9A-247F510D3251}"/>
                </a:ext>
              </a:extLst>
            </p:cNvPr>
            <p:cNvSpPr/>
            <p:nvPr/>
          </p:nvSpPr>
          <p:spPr>
            <a:xfrm>
              <a:off x="1746975" y="5392777"/>
              <a:ext cx="42195" cy="51720"/>
            </a:xfrm>
            <a:custGeom>
              <a:avLst/>
              <a:gdLst>
                <a:gd name="connsiteX0" fmla="*/ 8001 w 42195"/>
                <a:gd name="connsiteY0" fmla="*/ 49530 h 51720"/>
                <a:gd name="connsiteX1" fmla="*/ 16669 w 42195"/>
                <a:gd name="connsiteY1" fmla="*/ 51721 h 51720"/>
                <a:gd name="connsiteX2" fmla="*/ 26289 w 42195"/>
                <a:gd name="connsiteY2" fmla="*/ 49054 h 51720"/>
                <a:gd name="connsiteX3" fmla="*/ 31909 w 42195"/>
                <a:gd name="connsiteY3" fmla="*/ 42291 h 51720"/>
                <a:gd name="connsiteX4" fmla="*/ 32480 w 42195"/>
                <a:gd name="connsiteY4" fmla="*/ 42291 h 51720"/>
                <a:gd name="connsiteX5" fmla="*/ 32480 w 42195"/>
                <a:gd name="connsiteY5" fmla="*/ 51149 h 51720"/>
                <a:gd name="connsiteX6" fmla="*/ 42196 w 42195"/>
                <a:gd name="connsiteY6" fmla="*/ 51149 h 51720"/>
                <a:gd name="connsiteX7" fmla="*/ 42196 w 42195"/>
                <a:gd name="connsiteY7" fmla="*/ 0 h 51720"/>
                <a:gd name="connsiteX8" fmla="*/ 32194 w 42195"/>
                <a:gd name="connsiteY8" fmla="*/ 0 h 51720"/>
                <a:gd name="connsiteX9" fmla="*/ 32194 w 42195"/>
                <a:gd name="connsiteY9" fmla="*/ 29813 h 51720"/>
                <a:gd name="connsiteX10" fmla="*/ 30385 w 42195"/>
                <a:gd name="connsiteY10" fmla="*/ 36957 h 51720"/>
                <a:gd name="connsiteX11" fmla="*/ 25813 w 42195"/>
                <a:gd name="connsiteY11" fmla="*/ 41148 h 51720"/>
                <a:gd name="connsiteX12" fmla="*/ 20288 w 42195"/>
                <a:gd name="connsiteY12" fmla="*/ 42577 h 51720"/>
                <a:gd name="connsiteX13" fmla="*/ 12763 w 42195"/>
                <a:gd name="connsiteY13" fmla="*/ 39529 h 51720"/>
                <a:gd name="connsiteX14" fmla="*/ 9906 w 42195"/>
                <a:gd name="connsiteY14" fmla="*/ 31242 h 51720"/>
                <a:gd name="connsiteX15" fmla="*/ 9906 w 42195"/>
                <a:gd name="connsiteY15" fmla="*/ 0 h 51720"/>
                <a:gd name="connsiteX16" fmla="*/ 0 w 42195"/>
                <a:gd name="connsiteY16" fmla="*/ 0 h 51720"/>
                <a:gd name="connsiteX17" fmla="*/ 0 w 42195"/>
                <a:gd name="connsiteY17" fmla="*/ 32480 h 51720"/>
                <a:gd name="connsiteX18" fmla="*/ 2096 w 42195"/>
                <a:gd name="connsiteY18" fmla="*/ 43053 h 51720"/>
                <a:gd name="connsiteX19" fmla="*/ 8001 w 42195"/>
                <a:gd name="connsiteY19" fmla="*/ 4953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95" h="51720">
                  <a:moveTo>
                    <a:pt x="8001" y="49530"/>
                  </a:moveTo>
                  <a:cubicBezTo>
                    <a:pt x="10477" y="50959"/>
                    <a:pt x="13430" y="51721"/>
                    <a:pt x="16669" y="51721"/>
                  </a:cubicBezTo>
                  <a:cubicBezTo>
                    <a:pt x="20479" y="51721"/>
                    <a:pt x="23717" y="50864"/>
                    <a:pt x="26289" y="49054"/>
                  </a:cubicBezTo>
                  <a:cubicBezTo>
                    <a:pt x="28861" y="47244"/>
                    <a:pt x="30766" y="44958"/>
                    <a:pt x="31909" y="42291"/>
                  </a:cubicBezTo>
                  <a:lnTo>
                    <a:pt x="32480" y="42291"/>
                  </a:lnTo>
                  <a:lnTo>
                    <a:pt x="32480" y="51149"/>
                  </a:lnTo>
                  <a:lnTo>
                    <a:pt x="42196" y="51149"/>
                  </a:lnTo>
                  <a:lnTo>
                    <a:pt x="42196" y="0"/>
                  </a:lnTo>
                  <a:lnTo>
                    <a:pt x="32194" y="0"/>
                  </a:lnTo>
                  <a:lnTo>
                    <a:pt x="32194" y="29813"/>
                  </a:lnTo>
                  <a:cubicBezTo>
                    <a:pt x="32194" y="32671"/>
                    <a:pt x="31623" y="35147"/>
                    <a:pt x="30385" y="36957"/>
                  </a:cubicBezTo>
                  <a:cubicBezTo>
                    <a:pt x="29146" y="38862"/>
                    <a:pt x="27622" y="40195"/>
                    <a:pt x="25813" y="41148"/>
                  </a:cubicBezTo>
                  <a:cubicBezTo>
                    <a:pt x="24003" y="42101"/>
                    <a:pt x="22098" y="42577"/>
                    <a:pt x="20288" y="42577"/>
                  </a:cubicBezTo>
                  <a:cubicBezTo>
                    <a:pt x="17240" y="42577"/>
                    <a:pt x="14668" y="41529"/>
                    <a:pt x="12763" y="39529"/>
                  </a:cubicBezTo>
                  <a:cubicBezTo>
                    <a:pt x="10858" y="37433"/>
                    <a:pt x="9906" y="34671"/>
                    <a:pt x="9906" y="31242"/>
                  </a:cubicBezTo>
                  <a:lnTo>
                    <a:pt x="9906" y="0"/>
                  </a:lnTo>
                  <a:lnTo>
                    <a:pt x="0" y="0"/>
                  </a:lnTo>
                  <a:lnTo>
                    <a:pt x="0" y="32480"/>
                  </a:lnTo>
                  <a:cubicBezTo>
                    <a:pt x="0" y="36671"/>
                    <a:pt x="762" y="40195"/>
                    <a:pt x="2096" y="43053"/>
                  </a:cubicBezTo>
                  <a:cubicBezTo>
                    <a:pt x="3524" y="45911"/>
                    <a:pt x="5524" y="48101"/>
                    <a:pt x="8001" y="49530"/>
                  </a:cubicBezTo>
                  <a:close/>
                </a:path>
              </a:pathLst>
            </a:custGeom>
            <a:solidFill>
              <a:srgbClr val="FFFFFF"/>
            </a:solidFill>
            <a:ln w="0"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4491D265-6FF8-5276-DC7C-684A569DBAF9}"/>
                </a:ext>
              </a:extLst>
            </p:cNvPr>
            <p:cNvSpPr/>
            <p:nvPr/>
          </p:nvSpPr>
          <p:spPr>
            <a:xfrm>
              <a:off x="1804696" y="5392015"/>
              <a:ext cx="27336" cy="51720"/>
            </a:xfrm>
            <a:custGeom>
              <a:avLst/>
              <a:gdLst>
                <a:gd name="connsiteX0" fmla="*/ 10001 w 27336"/>
                <a:gd name="connsiteY0" fmla="*/ 20669 h 51720"/>
                <a:gd name="connsiteX1" fmla="*/ 11621 w 27336"/>
                <a:gd name="connsiteY1" fmla="*/ 14764 h 51720"/>
                <a:gd name="connsiteX2" fmla="*/ 15907 w 27336"/>
                <a:gd name="connsiteY2" fmla="*/ 10668 h 51720"/>
                <a:gd name="connsiteX3" fmla="*/ 22193 w 27336"/>
                <a:gd name="connsiteY3" fmla="*/ 9144 h 51720"/>
                <a:gd name="connsiteX4" fmla="*/ 25241 w 27336"/>
                <a:gd name="connsiteY4" fmla="*/ 9335 h 51720"/>
                <a:gd name="connsiteX5" fmla="*/ 27337 w 27336"/>
                <a:gd name="connsiteY5" fmla="*/ 9716 h 51720"/>
                <a:gd name="connsiteX6" fmla="*/ 27337 w 27336"/>
                <a:gd name="connsiteY6" fmla="*/ 191 h 51720"/>
                <a:gd name="connsiteX7" fmla="*/ 25337 w 27336"/>
                <a:gd name="connsiteY7" fmla="*/ 0 h 51720"/>
                <a:gd name="connsiteX8" fmla="*/ 23146 w 27336"/>
                <a:gd name="connsiteY8" fmla="*/ 0 h 51720"/>
                <a:gd name="connsiteX9" fmla="*/ 15145 w 27336"/>
                <a:gd name="connsiteY9" fmla="*/ 2381 h 51720"/>
                <a:gd name="connsiteX10" fmla="*/ 10192 w 27336"/>
                <a:gd name="connsiteY10" fmla="*/ 8858 h 51720"/>
                <a:gd name="connsiteX11" fmla="*/ 9620 w 27336"/>
                <a:gd name="connsiteY11" fmla="*/ 8858 h 51720"/>
                <a:gd name="connsiteX12" fmla="*/ 9620 w 27336"/>
                <a:gd name="connsiteY12" fmla="*/ 762 h 51720"/>
                <a:gd name="connsiteX13" fmla="*/ 0 w 27336"/>
                <a:gd name="connsiteY13" fmla="*/ 762 h 51720"/>
                <a:gd name="connsiteX14" fmla="*/ 0 w 27336"/>
                <a:gd name="connsiteY14" fmla="*/ 51721 h 51720"/>
                <a:gd name="connsiteX15" fmla="*/ 9906 w 27336"/>
                <a:gd name="connsiteY15" fmla="*/ 51721 h 51720"/>
                <a:gd name="connsiteX16" fmla="*/ 9906 w 27336"/>
                <a:gd name="connsiteY16" fmla="*/ 20574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 h="51720">
                  <a:moveTo>
                    <a:pt x="10001" y="20669"/>
                  </a:moveTo>
                  <a:cubicBezTo>
                    <a:pt x="10001" y="18479"/>
                    <a:pt x="10573" y="16478"/>
                    <a:pt x="11621" y="14764"/>
                  </a:cubicBezTo>
                  <a:cubicBezTo>
                    <a:pt x="12668" y="13049"/>
                    <a:pt x="14097" y="11621"/>
                    <a:pt x="15907" y="10668"/>
                  </a:cubicBezTo>
                  <a:cubicBezTo>
                    <a:pt x="17717" y="9716"/>
                    <a:pt x="19812" y="9144"/>
                    <a:pt x="22193" y="9144"/>
                  </a:cubicBezTo>
                  <a:cubicBezTo>
                    <a:pt x="23241" y="9144"/>
                    <a:pt x="24193" y="9144"/>
                    <a:pt x="25241" y="9335"/>
                  </a:cubicBezTo>
                  <a:cubicBezTo>
                    <a:pt x="26289" y="9525"/>
                    <a:pt x="26956" y="9620"/>
                    <a:pt x="27337" y="9716"/>
                  </a:cubicBezTo>
                  <a:lnTo>
                    <a:pt x="27337" y="191"/>
                  </a:lnTo>
                  <a:cubicBezTo>
                    <a:pt x="26860" y="191"/>
                    <a:pt x="26194" y="95"/>
                    <a:pt x="25337" y="0"/>
                  </a:cubicBezTo>
                  <a:cubicBezTo>
                    <a:pt x="24479" y="0"/>
                    <a:pt x="23717" y="0"/>
                    <a:pt x="23146" y="0"/>
                  </a:cubicBezTo>
                  <a:cubicBezTo>
                    <a:pt x="20193" y="0"/>
                    <a:pt x="17526" y="762"/>
                    <a:pt x="15145" y="2381"/>
                  </a:cubicBezTo>
                  <a:cubicBezTo>
                    <a:pt x="12763" y="4001"/>
                    <a:pt x="11144" y="6096"/>
                    <a:pt x="10192" y="8858"/>
                  </a:cubicBezTo>
                  <a:lnTo>
                    <a:pt x="9620" y="8858"/>
                  </a:lnTo>
                  <a:lnTo>
                    <a:pt x="9620" y="762"/>
                  </a:lnTo>
                  <a:lnTo>
                    <a:pt x="0" y="762"/>
                  </a:lnTo>
                  <a:lnTo>
                    <a:pt x="0" y="51721"/>
                  </a:lnTo>
                  <a:lnTo>
                    <a:pt x="9906" y="51721"/>
                  </a:lnTo>
                  <a:lnTo>
                    <a:pt x="9906" y="20574"/>
                  </a:lnTo>
                  <a:close/>
                </a:path>
              </a:pathLst>
            </a:custGeom>
            <a:solidFill>
              <a:srgbClr val="FFFFFF"/>
            </a:solidFill>
            <a:ln w="0"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4658744A-71DE-6067-B073-B65A40975194}"/>
                </a:ext>
              </a:extLst>
            </p:cNvPr>
            <p:cNvSpPr/>
            <p:nvPr/>
          </p:nvSpPr>
          <p:spPr>
            <a:xfrm>
              <a:off x="1838986" y="5392206"/>
              <a:ext cx="47434" cy="52577"/>
            </a:xfrm>
            <a:custGeom>
              <a:avLst/>
              <a:gdLst>
                <a:gd name="connsiteX0" fmla="*/ 36195 w 47434"/>
                <a:gd name="connsiteY0" fmla="*/ 49340 h 52577"/>
                <a:gd name="connsiteX1" fmla="*/ 44482 w 47434"/>
                <a:gd name="connsiteY1" fmla="*/ 40195 h 52577"/>
                <a:gd name="connsiteX2" fmla="*/ 47435 w 47434"/>
                <a:gd name="connsiteY2" fmla="*/ 26384 h 52577"/>
                <a:gd name="connsiteX3" fmla="*/ 44482 w 47434"/>
                <a:gd name="connsiteY3" fmla="*/ 12478 h 52577"/>
                <a:gd name="connsiteX4" fmla="*/ 36195 w 47434"/>
                <a:gd name="connsiteY4" fmla="*/ 3238 h 52577"/>
                <a:gd name="connsiteX5" fmla="*/ 23717 w 47434"/>
                <a:gd name="connsiteY5" fmla="*/ 0 h 52577"/>
                <a:gd name="connsiteX6" fmla="*/ 11240 w 47434"/>
                <a:gd name="connsiteY6" fmla="*/ 3238 h 52577"/>
                <a:gd name="connsiteX7" fmla="*/ 2953 w 47434"/>
                <a:gd name="connsiteY7" fmla="*/ 12478 h 52577"/>
                <a:gd name="connsiteX8" fmla="*/ 0 w 47434"/>
                <a:gd name="connsiteY8" fmla="*/ 26384 h 52577"/>
                <a:gd name="connsiteX9" fmla="*/ 2953 w 47434"/>
                <a:gd name="connsiteY9" fmla="*/ 40195 h 52577"/>
                <a:gd name="connsiteX10" fmla="*/ 11240 w 47434"/>
                <a:gd name="connsiteY10" fmla="*/ 49340 h 52577"/>
                <a:gd name="connsiteX11" fmla="*/ 23717 w 47434"/>
                <a:gd name="connsiteY11" fmla="*/ 52578 h 52577"/>
                <a:gd name="connsiteX12" fmla="*/ 36195 w 47434"/>
                <a:gd name="connsiteY12" fmla="*/ 49340 h 52577"/>
                <a:gd name="connsiteX13" fmla="*/ 11430 w 47434"/>
                <a:gd name="connsiteY13" fmla="*/ 35243 h 52577"/>
                <a:gd name="connsiteX14" fmla="*/ 9906 w 47434"/>
                <a:gd name="connsiteY14" fmla="*/ 26289 h 52577"/>
                <a:gd name="connsiteX15" fmla="*/ 11430 w 47434"/>
                <a:gd name="connsiteY15" fmla="*/ 17336 h 52577"/>
                <a:gd name="connsiteX16" fmla="*/ 16002 w 47434"/>
                <a:gd name="connsiteY16" fmla="*/ 10763 h 52577"/>
                <a:gd name="connsiteX17" fmla="*/ 23717 w 47434"/>
                <a:gd name="connsiteY17" fmla="*/ 8287 h 52577"/>
                <a:gd name="connsiteX18" fmla="*/ 31433 w 47434"/>
                <a:gd name="connsiteY18" fmla="*/ 10763 h 52577"/>
                <a:gd name="connsiteX19" fmla="*/ 36004 w 47434"/>
                <a:gd name="connsiteY19" fmla="*/ 17336 h 52577"/>
                <a:gd name="connsiteX20" fmla="*/ 37529 w 47434"/>
                <a:gd name="connsiteY20" fmla="*/ 26289 h 52577"/>
                <a:gd name="connsiteX21" fmla="*/ 36004 w 47434"/>
                <a:gd name="connsiteY21" fmla="*/ 35243 h 52577"/>
                <a:gd name="connsiteX22" fmla="*/ 31433 w 47434"/>
                <a:gd name="connsiteY22" fmla="*/ 41815 h 52577"/>
                <a:gd name="connsiteX23" fmla="*/ 23717 w 47434"/>
                <a:gd name="connsiteY23" fmla="*/ 44291 h 52577"/>
                <a:gd name="connsiteX24" fmla="*/ 16002 w 47434"/>
                <a:gd name="connsiteY24" fmla="*/ 41815 h 52577"/>
                <a:gd name="connsiteX25" fmla="*/ 11430 w 47434"/>
                <a:gd name="connsiteY25" fmla="*/ 35243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34" h="52577">
                  <a:moveTo>
                    <a:pt x="36195" y="49340"/>
                  </a:moveTo>
                  <a:cubicBezTo>
                    <a:pt x="39719" y="47149"/>
                    <a:pt x="42482" y="44101"/>
                    <a:pt x="44482" y="40195"/>
                  </a:cubicBezTo>
                  <a:cubicBezTo>
                    <a:pt x="46482" y="36290"/>
                    <a:pt x="47435" y="31623"/>
                    <a:pt x="47435" y="26384"/>
                  </a:cubicBezTo>
                  <a:cubicBezTo>
                    <a:pt x="47435" y="21145"/>
                    <a:pt x="46482" y="16478"/>
                    <a:pt x="44482" y="12478"/>
                  </a:cubicBezTo>
                  <a:cubicBezTo>
                    <a:pt x="42482" y="8477"/>
                    <a:pt x="39719" y="5429"/>
                    <a:pt x="36195" y="3238"/>
                  </a:cubicBezTo>
                  <a:cubicBezTo>
                    <a:pt x="32671" y="1048"/>
                    <a:pt x="28480" y="0"/>
                    <a:pt x="23717" y="0"/>
                  </a:cubicBezTo>
                  <a:cubicBezTo>
                    <a:pt x="18955" y="0"/>
                    <a:pt x="14764" y="1048"/>
                    <a:pt x="11240" y="3238"/>
                  </a:cubicBezTo>
                  <a:cubicBezTo>
                    <a:pt x="7715" y="5429"/>
                    <a:pt x="4953" y="8477"/>
                    <a:pt x="2953" y="12478"/>
                  </a:cubicBezTo>
                  <a:cubicBezTo>
                    <a:pt x="953" y="16478"/>
                    <a:pt x="0" y="21050"/>
                    <a:pt x="0" y="26384"/>
                  </a:cubicBezTo>
                  <a:cubicBezTo>
                    <a:pt x="0" y="31718"/>
                    <a:pt x="953" y="36290"/>
                    <a:pt x="2953" y="40195"/>
                  </a:cubicBezTo>
                  <a:cubicBezTo>
                    <a:pt x="4953" y="44101"/>
                    <a:pt x="7715" y="47149"/>
                    <a:pt x="11240" y="49340"/>
                  </a:cubicBezTo>
                  <a:cubicBezTo>
                    <a:pt x="14764" y="51530"/>
                    <a:pt x="18955" y="52578"/>
                    <a:pt x="23717" y="52578"/>
                  </a:cubicBezTo>
                  <a:cubicBezTo>
                    <a:pt x="28480" y="52578"/>
                    <a:pt x="32671" y="51530"/>
                    <a:pt x="36195" y="49340"/>
                  </a:cubicBezTo>
                  <a:close/>
                  <a:moveTo>
                    <a:pt x="11430" y="35243"/>
                  </a:moveTo>
                  <a:cubicBezTo>
                    <a:pt x="10478" y="32480"/>
                    <a:pt x="9906" y="29528"/>
                    <a:pt x="9906" y="26289"/>
                  </a:cubicBezTo>
                  <a:cubicBezTo>
                    <a:pt x="9906" y="23051"/>
                    <a:pt x="10382" y="20003"/>
                    <a:pt x="11430" y="17336"/>
                  </a:cubicBezTo>
                  <a:cubicBezTo>
                    <a:pt x="12383" y="14573"/>
                    <a:pt x="13907" y="12383"/>
                    <a:pt x="16002" y="10763"/>
                  </a:cubicBezTo>
                  <a:cubicBezTo>
                    <a:pt x="18002" y="9144"/>
                    <a:pt x="20669" y="8287"/>
                    <a:pt x="23717" y="8287"/>
                  </a:cubicBezTo>
                  <a:cubicBezTo>
                    <a:pt x="26765" y="8287"/>
                    <a:pt x="29337" y="9144"/>
                    <a:pt x="31433" y="10763"/>
                  </a:cubicBezTo>
                  <a:cubicBezTo>
                    <a:pt x="33433" y="12383"/>
                    <a:pt x="34957" y="14669"/>
                    <a:pt x="36004" y="17336"/>
                  </a:cubicBezTo>
                  <a:cubicBezTo>
                    <a:pt x="36957" y="20098"/>
                    <a:pt x="37529" y="23051"/>
                    <a:pt x="37529" y="26289"/>
                  </a:cubicBezTo>
                  <a:cubicBezTo>
                    <a:pt x="37529" y="29528"/>
                    <a:pt x="37052" y="32576"/>
                    <a:pt x="36004" y="35243"/>
                  </a:cubicBezTo>
                  <a:cubicBezTo>
                    <a:pt x="35052" y="38005"/>
                    <a:pt x="33528" y="40100"/>
                    <a:pt x="31433" y="41815"/>
                  </a:cubicBezTo>
                  <a:cubicBezTo>
                    <a:pt x="29432" y="43434"/>
                    <a:pt x="26861" y="44291"/>
                    <a:pt x="23717" y="44291"/>
                  </a:cubicBezTo>
                  <a:cubicBezTo>
                    <a:pt x="20574" y="44291"/>
                    <a:pt x="18002" y="43434"/>
                    <a:pt x="16002" y="41815"/>
                  </a:cubicBezTo>
                  <a:cubicBezTo>
                    <a:pt x="13907" y="40195"/>
                    <a:pt x="12478" y="38005"/>
                    <a:pt x="11430" y="35243"/>
                  </a:cubicBezTo>
                  <a:close/>
                </a:path>
              </a:pathLst>
            </a:custGeom>
            <a:solidFill>
              <a:srgbClr val="FFFFFF"/>
            </a:solidFill>
            <a:ln w="0"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4F640F43-C7C9-1A7A-6930-2F8A8D7A02A0}"/>
                </a:ext>
              </a:extLst>
            </p:cNvPr>
            <p:cNvSpPr/>
            <p:nvPr/>
          </p:nvSpPr>
          <p:spPr>
            <a:xfrm>
              <a:off x="1899755" y="5392206"/>
              <a:ext cx="46577" cy="70865"/>
            </a:xfrm>
            <a:custGeom>
              <a:avLst/>
              <a:gdLst>
                <a:gd name="connsiteX0" fmla="*/ 25337 w 46577"/>
                <a:gd name="connsiteY0" fmla="*/ 52578 h 70865"/>
                <a:gd name="connsiteX1" fmla="*/ 36290 w 46577"/>
                <a:gd name="connsiteY1" fmla="*/ 49435 h 70865"/>
                <a:gd name="connsiteX2" fmla="*/ 43815 w 46577"/>
                <a:gd name="connsiteY2" fmla="*/ 40386 h 70865"/>
                <a:gd name="connsiteX3" fmla="*/ 46577 w 46577"/>
                <a:gd name="connsiteY3" fmla="*/ 26194 h 70865"/>
                <a:gd name="connsiteX4" fmla="*/ 43815 w 46577"/>
                <a:gd name="connsiteY4" fmla="*/ 12097 h 70865"/>
                <a:gd name="connsiteX5" fmla="*/ 36195 w 46577"/>
                <a:gd name="connsiteY5" fmla="*/ 3143 h 70865"/>
                <a:gd name="connsiteX6" fmla="*/ 25146 w 46577"/>
                <a:gd name="connsiteY6" fmla="*/ 0 h 70865"/>
                <a:gd name="connsiteX7" fmla="*/ 17526 w 46577"/>
                <a:gd name="connsiteY7" fmla="*/ 1619 h 70865"/>
                <a:gd name="connsiteX8" fmla="*/ 13049 w 46577"/>
                <a:gd name="connsiteY8" fmla="*/ 5334 h 70865"/>
                <a:gd name="connsiteX9" fmla="*/ 10573 w 46577"/>
                <a:gd name="connsiteY9" fmla="*/ 9049 h 70865"/>
                <a:gd name="connsiteX10" fmla="*/ 9716 w 46577"/>
                <a:gd name="connsiteY10" fmla="*/ 9049 h 70865"/>
                <a:gd name="connsiteX11" fmla="*/ 9716 w 46577"/>
                <a:gd name="connsiteY11" fmla="*/ 762 h 70865"/>
                <a:gd name="connsiteX12" fmla="*/ 0 w 46577"/>
                <a:gd name="connsiteY12" fmla="*/ 762 h 70865"/>
                <a:gd name="connsiteX13" fmla="*/ 0 w 46577"/>
                <a:gd name="connsiteY13" fmla="*/ 70866 h 70865"/>
                <a:gd name="connsiteX14" fmla="*/ 9906 w 46577"/>
                <a:gd name="connsiteY14" fmla="*/ 70866 h 70865"/>
                <a:gd name="connsiteX15" fmla="*/ 9906 w 46577"/>
                <a:gd name="connsiteY15" fmla="*/ 43815 h 70865"/>
                <a:gd name="connsiteX16" fmla="*/ 10478 w 46577"/>
                <a:gd name="connsiteY16" fmla="*/ 43815 h 70865"/>
                <a:gd name="connsiteX17" fmla="*/ 13049 w 46577"/>
                <a:gd name="connsiteY17" fmla="*/ 47530 h 70865"/>
                <a:gd name="connsiteX18" fmla="*/ 17621 w 46577"/>
                <a:gd name="connsiteY18" fmla="*/ 51149 h 70865"/>
                <a:gd name="connsiteX19" fmla="*/ 25241 w 46577"/>
                <a:gd name="connsiteY19" fmla="*/ 52673 h 70865"/>
                <a:gd name="connsiteX20" fmla="*/ 11335 w 46577"/>
                <a:gd name="connsiteY20" fmla="*/ 35528 h 70865"/>
                <a:gd name="connsiteX21" fmla="*/ 9811 w 46577"/>
                <a:gd name="connsiteY21" fmla="*/ 26098 h 70865"/>
                <a:gd name="connsiteX22" fmla="*/ 11335 w 46577"/>
                <a:gd name="connsiteY22" fmla="*/ 16764 h 70865"/>
                <a:gd name="connsiteX23" fmla="*/ 15812 w 46577"/>
                <a:gd name="connsiteY23" fmla="*/ 10573 h 70865"/>
                <a:gd name="connsiteX24" fmla="*/ 23146 w 46577"/>
                <a:gd name="connsiteY24" fmla="*/ 8382 h 70865"/>
                <a:gd name="connsiteX25" fmla="*/ 30671 w 46577"/>
                <a:gd name="connsiteY25" fmla="*/ 10668 h 70865"/>
                <a:gd name="connsiteX26" fmla="*/ 35147 w 46577"/>
                <a:gd name="connsiteY26" fmla="*/ 17050 h 70865"/>
                <a:gd name="connsiteX27" fmla="*/ 36671 w 46577"/>
                <a:gd name="connsiteY27" fmla="*/ 26098 h 70865"/>
                <a:gd name="connsiteX28" fmla="*/ 35147 w 46577"/>
                <a:gd name="connsiteY28" fmla="*/ 35338 h 70865"/>
                <a:gd name="connsiteX29" fmla="*/ 30575 w 46577"/>
                <a:gd name="connsiteY29" fmla="*/ 41815 h 70865"/>
                <a:gd name="connsiteX30" fmla="*/ 23146 w 46577"/>
                <a:gd name="connsiteY30" fmla="*/ 44196 h 70865"/>
                <a:gd name="connsiteX31" fmla="*/ 15907 w 46577"/>
                <a:gd name="connsiteY31" fmla="*/ 41910 h 70865"/>
                <a:gd name="connsiteX32" fmla="*/ 11430 w 46577"/>
                <a:gd name="connsiteY32" fmla="*/ 35623 h 7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577" h="70865">
                  <a:moveTo>
                    <a:pt x="25337" y="52578"/>
                  </a:moveTo>
                  <a:cubicBezTo>
                    <a:pt x="29432" y="52578"/>
                    <a:pt x="33147" y="51530"/>
                    <a:pt x="36290" y="49435"/>
                  </a:cubicBezTo>
                  <a:cubicBezTo>
                    <a:pt x="39529" y="47339"/>
                    <a:pt x="42005" y="44291"/>
                    <a:pt x="43815" y="40386"/>
                  </a:cubicBezTo>
                  <a:cubicBezTo>
                    <a:pt x="45625" y="36481"/>
                    <a:pt x="46577" y="31718"/>
                    <a:pt x="46577" y="26194"/>
                  </a:cubicBezTo>
                  <a:cubicBezTo>
                    <a:pt x="46577" y="20669"/>
                    <a:pt x="45625" y="16002"/>
                    <a:pt x="43815" y="12097"/>
                  </a:cubicBezTo>
                  <a:cubicBezTo>
                    <a:pt x="42005" y="8191"/>
                    <a:pt x="39433" y="5143"/>
                    <a:pt x="36195" y="3143"/>
                  </a:cubicBezTo>
                  <a:cubicBezTo>
                    <a:pt x="32957" y="1048"/>
                    <a:pt x="29242" y="0"/>
                    <a:pt x="25146" y="0"/>
                  </a:cubicBezTo>
                  <a:cubicBezTo>
                    <a:pt x="22003" y="0"/>
                    <a:pt x="19431" y="571"/>
                    <a:pt x="17526" y="1619"/>
                  </a:cubicBezTo>
                  <a:cubicBezTo>
                    <a:pt x="15621" y="2667"/>
                    <a:pt x="14097" y="3905"/>
                    <a:pt x="13049" y="5334"/>
                  </a:cubicBezTo>
                  <a:cubicBezTo>
                    <a:pt x="12001" y="6763"/>
                    <a:pt x="11144" y="7906"/>
                    <a:pt x="10573" y="9049"/>
                  </a:cubicBezTo>
                  <a:lnTo>
                    <a:pt x="9716" y="9049"/>
                  </a:lnTo>
                  <a:lnTo>
                    <a:pt x="9716" y="762"/>
                  </a:lnTo>
                  <a:lnTo>
                    <a:pt x="0" y="762"/>
                  </a:lnTo>
                  <a:lnTo>
                    <a:pt x="0" y="70866"/>
                  </a:lnTo>
                  <a:lnTo>
                    <a:pt x="9906" y="70866"/>
                  </a:lnTo>
                  <a:lnTo>
                    <a:pt x="9906" y="43815"/>
                  </a:lnTo>
                  <a:lnTo>
                    <a:pt x="10478" y="43815"/>
                  </a:lnTo>
                  <a:cubicBezTo>
                    <a:pt x="11049" y="44863"/>
                    <a:pt x="11906" y="46101"/>
                    <a:pt x="13049" y="47530"/>
                  </a:cubicBezTo>
                  <a:cubicBezTo>
                    <a:pt x="14192" y="48959"/>
                    <a:pt x="15716" y="50101"/>
                    <a:pt x="17621" y="51149"/>
                  </a:cubicBezTo>
                  <a:cubicBezTo>
                    <a:pt x="19621" y="52197"/>
                    <a:pt x="22098" y="52673"/>
                    <a:pt x="25241" y="52673"/>
                  </a:cubicBezTo>
                  <a:close/>
                  <a:moveTo>
                    <a:pt x="11335" y="35528"/>
                  </a:moveTo>
                  <a:cubicBezTo>
                    <a:pt x="10287" y="32861"/>
                    <a:pt x="9811" y="29718"/>
                    <a:pt x="9811" y="26098"/>
                  </a:cubicBezTo>
                  <a:cubicBezTo>
                    <a:pt x="9811" y="22479"/>
                    <a:pt x="10287" y="19431"/>
                    <a:pt x="11335" y="16764"/>
                  </a:cubicBezTo>
                  <a:cubicBezTo>
                    <a:pt x="12383" y="14097"/>
                    <a:pt x="13811" y="12002"/>
                    <a:pt x="15812" y="10573"/>
                  </a:cubicBezTo>
                  <a:cubicBezTo>
                    <a:pt x="17812" y="9049"/>
                    <a:pt x="20193" y="8382"/>
                    <a:pt x="23146" y="8382"/>
                  </a:cubicBezTo>
                  <a:cubicBezTo>
                    <a:pt x="26099" y="8382"/>
                    <a:pt x="28670" y="9144"/>
                    <a:pt x="30671" y="10668"/>
                  </a:cubicBezTo>
                  <a:cubicBezTo>
                    <a:pt x="32671" y="12192"/>
                    <a:pt x="34195" y="14288"/>
                    <a:pt x="35147" y="17050"/>
                  </a:cubicBezTo>
                  <a:cubicBezTo>
                    <a:pt x="36195" y="19717"/>
                    <a:pt x="36671" y="22765"/>
                    <a:pt x="36671" y="26098"/>
                  </a:cubicBezTo>
                  <a:cubicBezTo>
                    <a:pt x="36671" y="29432"/>
                    <a:pt x="36195" y="32576"/>
                    <a:pt x="35147" y="35338"/>
                  </a:cubicBezTo>
                  <a:cubicBezTo>
                    <a:pt x="34100" y="38100"/>
                    <a:pt x="32575" y="40195"/>
                    <a:pt x="30575" y="41815"/>
                  </a:cubicBezTo>
                  <a:cubicBezTo>
                    <a:pt x="28575" y="43434"/>
                    <a:pt x="26099" y="44196"/>
                    <a:pt x="23146" y="44196"/>
                  </a:cubicBezTo>
                  <a:cubicBezTo>
                    <a:pt x="20193" y="44196"/>
                    <a:pt x="17907" y="43434"/>
                    <a:pt x="15907" y="41910"/>
                  </a:cubicBezTo>
                  <a:cubicBezTo>
                    <a:pt x="13907" y="40386"/>
                    <a:pt x="12478" y="38291"/>
                    <a:pt x="11430" y="35623"/>
                  </a:cubicBezTo>
                  <a:close/>
                </a:path>
              </a:pathLst>
            </a:custGeom>
            <a:solidFill>
              <a:srgbClr val="FFFFFF"/>
            </a:solidFill>
            <a:ln w="0"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52663FB8-A655-AB1A-80E9-7AC4D5C51512}"/>
                </a:ext>
              </a:extLst>
            </p:cNvPr>
            <p:cNvSpPr/>
            <p:nvPr/>
          </p:nvSpPr>
          <p:spPr>
            <a:xfrm>
              <a:off x="1957572" y="5392110"/>
              <a:ext cx="46100" cy="52673"/>
            </a:xfrm>
            <a:custGeom>
              <a:avLst/>
              <a:gdLst>
                <a:gd name="connsiteX0" fmla="*/ 39148 w 46100"/>
                <a:gd name="connsiteY0" fmla="*/ 5906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80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2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6"/>
                  </a:moveTo>
                  <a:cubicBezTo>
                    <a:pt x="36957" y="3905"/>
                    <a:pt x="34576" y="2381"/>
                    <a:pt x="31909" y="1429"/>
                  </a:cubicBezTo>
                  <a:cubicBezTo>
                    <a:pt x="29242" y="476"/>
                    <a:pt x="26384" y="0"/>
                    <a:pt x="23527" y="0"/>
                  </a:cubicBezTo>
                  <a:cubicBezTo>
                    <a:pt x="18764" y="0"/>
                    <a:pt x="14668" y="1143"/>
                    <a:pt x="11144" y="3334"/>
                  </a:cubicBezTo>
                  <a:cubicBezTo>
                    <a:pt x="7620" y="5525"/>
                    <a:pt x="4858" y="8668"/>
                    <a:pt x="2953" y="12668"/>
                  </a:cubicBezTo>
                  <a:cubicBezTo>
                    <a:pt x="952" y="16669"/>
                    <a:pt x="0" y="21241"/>
                    <a:pt x="0" y="26480"/>
                  </a:cubicBezTo>
                  <a:cubicBezTo>
                    <a:pt x="0" y="31718"/>
                    <a:pt x="952" y="36386"/>
                    <a:pt x="2953" y="40291"/>
                  </a:cubicBezTo>
                  <a:cubicBezTo>
                    <a:pt x="4953" y="44196"/>
                    <a:pt x="7715" y="47244"/>
                    <a:pt x="11335" y="49435"/>
                  </a:cubicBezTo>
                  <a:cubicBezTo>
                    <a:pt x="14954" y="51626"/>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529" y="16955"/>
                    <a:pt x="44196" y="13716"/>
                  </a:cubicBezTo>
                  <a:cubicBezTo>
                    <a:pt x="42958" y="10478"/>
                    <a:pt x="41243" y="7811"/>
                    <a:pt x="39148" y="5810"/>
                  </a:cubicBezTo>
                  <a:close/>
                  <a:moveTo>
                    <a:pt x="10001" y="21717"/>
                  </a:moveTo>
                  <a:cubicBezTo>
                    <a:pt x="10096" y="19526"/>
                    <a:pt x="10573" y="17431"/>
                    <a:pt x="11525" y="15526"/>
                  </a:cubicBezTo>
                  <a:cubicBezTo>
                    <a:pt x="12668" y="13335"/>
                    <a:pt x="14192" y="11525"/>
                    <a:pt x="16288" y="10192"/>
                  </a:cubicBezTo>
                  <a:cubicBezTo>
                    <a:pt x="18383" y="8858"/>
                    <a:pt x="20764" y="8192"/>
                    <a:pt x="23622" y="8192"/>
                  </a:cubicBezTo>
                  <a:cubicBezTo>
                    <a:pt x="26194" y="8192"/>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D24B1DB7-8DA2-6D10-AB54-6CBB52C5A0B1}"/>
                </a:ext>
              </a:extLst>
            </p:cNvPr>
            <p:cNvSpPr/>
            <p:nvPr/>
          </p:nvSpPr>
          <p:spPr>
            <a:xfrm>
              <a:off x="2014722" y="5392206"/>
              <a:ext cx="42386" cy="52768"/>
            </a:xfrm>
            <a:custGeom>
              <a:avLst/>
              <a:gdLst>
                <a:gd name="connsiteX0" fmla="*/ 35528 w 42386"/>
                <a:gd name="connsiteY0" fmla="*/ 3238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3 h 52768"/>
                <a:gd name="connsiteX13" fmla="*/ 26956 w 42386"/>
                <a:gd name="connsiteY13" fmla="*/ 21145 h 52768"/>
                <a:gd name="connsiteX14" fmla="*/ 19526 w 42386"/>
                <a:gd name="connsiteY14" fmla="*/ 22003 h 52768"/>
                <a:gd name="connsiteX15" fmla="*/ 12382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6 h 52768"/>
                <a:gd name="connsiteX27" fmla="*/ 42386 w 42386"/>
                <a:gd name="connsiteY27" fmla="*/ 51626 h 52768"/>
                <a:gd name="connsiteX28" fmla="*/ 42386 w 42386"/>
                <a:gd name="connsiteY28" fmla="*/ 17812 h 52768"/>
                <a:gd name="connsiteX29" fmla="*/ 40481 w 42386"/>
                <a:gd name="connsiteY29" fmla="*/ 8763 h 52768"/>
                <a:gd name="connsiteX30" fmla="*/ 35528 w 42386"/>
                <a:gd name="connsiteY30" fmla="*/ 3334 h 52768"/>
                <a:gd name="connsiteX31" fmla="*/ 32480 w 42386"/>
                <a:gd name="connsiteY31" fmla="*/ 33147 h 52768"/>
                <a:gd name="connsiteX32" fmla="*/ 30956 w 42386"/>
                <a:gd name="connsiteY32" fmla="*/ 38767 h 52768"/>
                <a:gd name="connsiteX33" fmla="*/ 26479 w 42386"/>
                <a:gd name="connsiteY33" fmla="*/ 43053 h 52768"/>
                <a:gd name="connsiteX34" fmla="*/ 19431 w 42386"/>
                <a:gd name="connsiteY34" fmla="*/ 44672 h 52768"/>
                <a:gd name="connsiteX35" fmla="*/ 12478 w 42386"/>
                <a:gd name="connsiteY35" fmla="*/ 42767 h 52768"/>
                <a:gd name="connsiteX36" fmla="*/ 9715 w 42386"/>
                <a:gd name="connsiteY36" fmla="*/ 37243 h 52768"/>
                <a:gd name="connsiteX37" fmla="*/ 11144 w 42386"/>
                <a:gd name="connsiteY37" fmla="*/ 32957 h 52768"/>
                <a:gd name="connsiteX38" fmla="*/ 14954 w 42386"/>
                <a:gd name="connsiteY38" fmla="*/ 30480 h 52768"/>
                <a:gd name="connsiteX39" fmla="*/ 20193 w 42386"/>
                <a:gd name="connsiteY39" fmla="*/ 29242 h 52768"/>
                <a:gd name="connsiteX40" fmla="*/ 23241 w 42386"/>
                <a:gd name="connsiteY40" fmla="*/ 28861 h 52768"/>
                <a:gd name="connsiteX41" fmla="*/ 26956 w 42386"/>
                <a:gd name="connsiteY41" fmla="*/ 28289 h 52768"/>
                <a:gd name="connsiteX42" fmla="*/ 30385 w 42386"/>
                <a:gd name="connsiteY42" fmla="*/ 27527 h 52768"/>
                <a:gd name="connsiteX43" fmla="*/ 32385 w 42386"/>
                <a:gd name="connsiteY43" fmla="*/ 26575 h 52768"/>
                <a:gd name="connsiteX44" fmla="*/ 32385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8"/>
                  </a:moveTo>
                  <a:cubicBezTo>
                    <a:pt x="33528" y="2000"/>
                    <a:pt x="31337" y="1143"/>
                    <a:pt x="29051" y="667"/>
                  </a:cubicBezTo>
                  <a:cubicBezTo>
                    <a:pt x="26765" y="190"/>
                    <a:pt x="24574" y="0"/>
                    <a:pt x="22574" y="0"/>
                  </a:cubicBezTo>
                  <a:cubicBezTo>
                    <a:pt x="19526" y="0"/>
                    <a:pt x="16573" y="476"/>
                    <a:pt x="13811" y="1333"/>
                  </a:cubicBezTo>
                  <a:cubicBezTo>
                    <a:pt x="11049" y="2191"/>
                    <a:pt x="8572" y="3619"/>
                    <a:pt x="6382" y="5524"/>
                  </a:cubicBezTo>
                  <a:cubicBezTo>
                    <a:pt x="4286" y="7429"/>
                    <a:pt x="2667" y="9906"/>
                    <a:pt x="1524" y="13049"/>
                  </a:cubicBezTo>
                  <a:lnTo>
                    <a:pt x="10858" y="15145"/>
                  </a:lnTo>
                  <a:cubicBezTo>
                    <a:pt x="11620" y="13335"/>
                    <a:pt x="12954" y="11716"/>
                    <a:pt x="14859" y="10287"/>
                  </a:cubicBezTo>
                  <a:cubicBezTo>
                    <a:pt x="16764" y="8858"/>
                    <a:pt x="19431" y="8096"/>
                    <a:pt x="22765" y="8096"/>
                  </a:cubicBezTo>
                  <a:cubicBezTo>
                    <a:pt x="26098" y="8096"/>
                    <a:pt x="28384" y="8858"/>
                    <a:pt x="30004" y="10477"/>
                  </a:cubicBezTo>
                  <a:cubicBezTo>
                    <a:pt x="31623" y="12097"/>
                    <a:pt x="32480" y="14288"/>
                    <a:pt x="32480" y="17240"/>
                  </a:cubicBezTo>
                  <a:lnTo>
                    <a:pt x="32480" y="17431"/>
                  </a:lnTo>
                  <a:cubicBezTo>
                    <a:pt x="32480" y="18669"/>
                    <a:pt x="32004" y="19526"/>
                    <a:pt x="31147" y="20003"/>
                  </a:cubicBezTo>
                  <a:cubicBezTo>
                    <a:pt x="30289" y="20574"/>
                    <a:pt x="28861" y="20955"/>
                    <a:pt x="26956" y="21145"/>
                  </a:cubicBezTo>
                  <a:cubicBezTo>
                    <a:pt x="25051" y="21336"/>
                    <a:pt x="22574" y="21622"/>
                    <a:pt x="19526" y="22003"/>
                  </a:cubicBezTo>
                  <a:cubicBezTo>
                    <a:pt x="17145" y="22288"/>
                    <a:pt x="14764" y="22670"/>
                    <a:pt x="12382" y="23241"/>
                  </a:cubicBezTo>
                  <a:cubicBezTo>
                    <a:pt x="10001" y="23813"/>
                    <a:pt x="8001" y="24575"/>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8"/>
                    <a:pt x="24479" y="51530"/>
                  </a:cubicBezTo>
                  <a:cubicBezTo>
                    <a:pt x="26479" y="50673"/>
                    <a:pt x="28099" y="49720"/>
                    <a:pt x="29432" y="48482"/>
                  </a:cubicBezTo>
                  <a:cubicBezTo>
                    <a:pt x="30670" y="47244"/>
                    <a:pt x="31718" y="46006"/>
                    <a:pt x="32290" y="44672"/>
                  </a:cubicBezTo>
                  <a:lnTo>
                    <a:pt x="32671" y="44672"/>
                  </a:lnTo>
                  <a:lnTo>
                    <a:pt x="32671" y="51626"/>
                  </a:lnTo>
                  <a:lnTo>
                    <a:pt x="42386" y="51626"/>
                  </a:lnTo>
                  <a:lnTo>
                    <a:pt x="42386" y="17812"/>
                  </a:lnTo>
                  <a:cubicBezTo>
                    <a:pt x="42386" y="14097"/>
                    <a:pt x="41719" y="11049"/>
                    <a:pt x="40481" y="8763"/>
                  </a:cubicBezTo>
                  <a:cubicBezTo>
                    <a:pt x="39243" y="6382"/>
                    <a:pt x="37528" y="4667"/>
                    <a:pt x="35528" y="3334"/>
                  </a:cubicBezTo>
                  <a:close/>
                  <a:moveTo>
                    <a:pt x="32480" y="33147"/>
                  </a:moveTo>
                  <a:cubicBezTo>
                    <a:pt x="32480" y="35147"/>
                    <a:pt x="32004" y="37052"/>
                    <a:pt x="30956" y="38767"/>
                  </a:cubicBezTo>
                  <a:cubicBezTo>
                    <a:pt x="29908" y="40481"/>
                    <a:pt x="28480" y="41910"/>
                    <a:pt x="26479" y="43053"/>
                  </a:cubicBezTo>
                  <a:cubicBezTo>
                    <a:pt x="24479" y="44101"/>
                    <a:pt x="22193" y="44672"/>
                    <a:pt x="19431" y="44672"/>
                  </a:cubicBezTo>
                  <a:cubicBezTo>
                    <a:pt x="16669" y="44672"/>
                    <a:pt x="14288" y="44006"/>
                    <a:pt x="12478" y="42767"/>
                  </a:cubicBezTo>
                  <a:cubicBezTo>
                    <a:pt x="10668" y="41529"/>
                    <a:pt x="9715" y="39624"/>
                    <a:pt x="9715" y="37243"/>
                  </a:cubicBezTo>
                  <a:cubicBezTo>
                    <a:pt x="9715" y="35433"/>
                    <a:pt x="10192" y="34004"/>
                    <a:pt x="11144" y="32957"/>
                  </a:cubicBezTo>
                  <a:cubicBezTo>
                    <a:pt x="12097" y="31909"/>
                    <a:pt x="13335" y="31051"/>
                    <a:pt x="14954" y="30480"/>
                  </a:cubicBezTo>
                  <a:cubicBezTo>
                    <a:pt x="16573" y="29908"/>
                    <a:pt x="18288" y="29528"/>
                    <a:pt x="20193" y="29242"/>
                  </a:cubicBezTo>
                  <a:cubicBezTo>
                    <a:pt x="21050" y="29147"/>
                    <a:pt x="22003" y="28956"/>
                    <a:pt x="23241" y="28861"/>
                  </a:cubicBezTo>
                  <a:cubicBezTo>
                    <a:pt x="24479" y="28670"/>
                    <a:pt x="25717" y="28480"/>
                    <a:pt x="26956" y="28289"/>
                  </a:cubicBezTo>
                  <a:cubicBezTo>
                    <a:pt x="28194" y="28099"/>
                    <a:pt x="29432" y="27813"/>
                    <a:pt x="30385" y="27527"/>
                  </a:cubicBezTo>
                  <a:cubicBezTo>
                    <a:pt x="31432" y="27241"/>
                    <a:pt x="32099" y="26860"/>
                    <a:pt x="32385" y="26575"/>
                  </a:cubicBezTo>
                  <a:lnTo>
                    <a:pt x="32385" y="33147"/>
                  </a:lnTo>
                  <a:close/>
                </a:path>
              </a:pathLst>
            </a:custGeom>
            <a:solidFill>
              <a:srgbClr val="FFFFFF"/>
            </a:solidFill>
            <a:ln w="0"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0D33E29C-9CC6-A98A-9DD6-7A58E896AD06}"/>
                </a:ext>
              </a:extLst>
            </p:cNvPr>
            <p:cNvSpPr/>
            <p:nvPr/>
          </p:nvSpPr>
          <p:spPr>
            <a:xfrm>
              <a:off x="2072539" y="5392110"/>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4 h 51625"/>
                <a:gd name="connsiteX4" fmla="*/ 9525 w 42386"/>
                <a:gd name="connsiteY4" fmla="*/ 8954 h 51625"/>
                <a:gd name="connsiteX5" fmla="*/ 9525 w 42386"/>
                <a:gd name="connsiteY5" fmla="*/ 667 h 51625"/>
                <a:gd name="connsiteX6" fmla="*/ 0 w 42386"/>
                <a:gd name="connsiteY6" fmla="*/ 667 h 51625"/>
                <a:gd name="connsiteX7" fmla="*/ 0 w 42386"/>
                <a:gd name="connsiteY7" fmla="*/ 51626 h 51625"/>
                <a:gd name="connsiteX8" fmla="*/ 9906 w 42386"/>
                <a:gd name="connsiteY8" fmla="*/ 51626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3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3" y="762"/>
                    <a:pt x="28766" y="0"/>
                    <a:pt x="25241" y="0"/>
                  </a:cubicBezTo>
                  <a:cubicBezTo>
                    <a:pt x="21431" y="0"/>
                    <a:pt x="18288" y="857"/>
                    <a:pt x="15716" y="2477"/>
                  </a:cubicBezTo>
                  <a:cubicBezTo>
                    <a:pt x="13240" y="4096"/>
                    <a:pt x="11335" y="6287"/>
                    <a:pt x="10192" y="8954"/>
                  </a:cubicBezTo>
                  <a:lnTo>
                    <a:pt x="9525" y="8954"/>
                  </a:lnTo>
                  <a:lnTo>
                    <a:pt x="9525" y="667"/>
                  </a:lnTo>
                  <a:lnTo>
                    <a:pt x="0" y="667"/>
                  </a:lnTo>
                  <a:lnTo>
                    <a:pt x="0" y="51626"/>
                  </a:lnTo>
                  <a:lnTo>
                    <a:pt x="9906" y="51626"/>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3"/>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81747F4F-FFF4-F46B-7496-43332FFE2F3D}"/>
                </a:ext>
              </a:extLst>
            </p:cNvPr>
            <p:cNvSpPr/>
            <p:nvPr/>
          </p:nvSpPr>
          <p:spPr>
            <a:xfrm>
              <a:off x="1688967" y="5493361"/>
              <a:ext cx="50387" cy="68103"/>
            </a:xfrm>
            <a:custGeom>
              <a:avLst/>
              <a:gdLst>
                <a:gd name="connsiteX0" fmla="*/ 37338 w 50387"/>
                <a:gd name="connsiteY0" fmla="*/ 39624 h 68103"/>
                <a:gd name="connsiteX1" fmla="*/ 45148 w 50387"/>
                <a:gd name="connsiteY1" fmla="*/ 32290 h 68103"/>
                <a:gd name="connsiteX2" fmla="*/ 47720 w 50387"/>
                <a:gd name="connsiteY2" fmla="*/ 21336 h 68103"/>
                <a:gd name="connsiteX3" fmla="*/ 45148 w 50387"/>
                <a:gd name="connsiteY3" fmla="*/ 10287 h 68103"/>
                <a:gd name="connsiteX4" fmla="*/ 37338 w 50387"/>
                <a:gd name="connsiteY4" fmla="*/ 2762 h 68103"/>
                <a:gd name="connsiteX5" fmla="*/ 24194 w 50387"/>
                <a:gd name="connsiteY5" fmla="*/ 0 h 68103"/>
                <a:gd name="connsiteX6" fmla="*/ 0 w 50387"/>
                <a:gd name="connsiteY6" fmla="*/ 0 h 68103"/>
                <a:gd name="connsiteX7" fmla="*/ 0 w 50387"/>
                <a:gd name="connsiteY7" fmla="*/ 68008 h 68103"/>
                <a:gd name="connsiteX8" fmla="*/ 10287 w 50387"/>
                <a:gd name="connsiteY8" fmla="*/ 68008 h 68103"/>
                <a:gd name="connsiteX9" fmla="*/ 10287 w 50387"/>
                <a:gd name="connsiteY9" fmla="*/ 42291 h 68103"/>
                <a:gd name="connsiteX10" fmla="*/ 24194 w 50387"/>
                <a:gd name="connsiteY10" fmla="*/ 42291 h 68103"/>
                <a:gd name="connsiteX11" fmla="*/ 24860 w 50387"/>
                <a:gd name="connsiteY11" fmla="*/ 42291 h 68103"/>
                <a:gd name="connsiteX12" fmla="*/ 38672 w 50387"/>
                <a:gd name="connsiteY12" fmla="*/ 68104 h 68103"/>
                <a:gd name="connsiteX13" fmla="*/ 50387 w 50387"/>
                <a:gd name="connsiteY13" fmla="*/ 68104 h 68103"/>
                <a:gd name="connsiteX14" fmla="*/ 35243 w 50387"/>
                <a:gd name="connsiteY14" fmla="*/ 40481 h 68103"/>
                <a:gd name="connsiteX15" fmla="*/ 37338 w 50387"/>
                <a:gd name="connsiteY15" fmla="*/ 39815 h 68103"/>
                <a:gd name="connsiteX16" fmla="*/ 10287 w 50387"/>
                <a:gd name="connsiteY16" fmla="*/ 8763 h 68103"/>
                <a:gd name="connsiteX17" fmla="*/ 23146 w 50387"/>
                <a:gd name="connsiteY17" fmla="*/ 8763 h 68103"/>
                <a:gd name="connsiteX18" fmla="*/ 31337 w 50387"/>
                <a:gd name="connsiteY18" fmla="*/ 10287 h 68103"/>
                <a:gd name="connsiteX19" fmla="*/ 35909 w 50387"/>
                <a:gd name="connsiteY19" fmla="*/ 14669 h 68103"/>
                <a:gd name="connsiteX20" fmla="*/ 37338 w 50387"/>
                <a:gd name="connsiteY20" fmla="*/ 21336 h 68103"/>
                <a:gd name="connsiteX21" fmla="*/ 35909 w 50387"/>
                <a:gd name="connsiteY21" fmla="*/ 27908 h 68103"/>
                <a:gd name="connsiteX22" fmla="*/ 31337 w 50387"/>
                <a:gd name="connsiteY22" fmla="*/ 32099 h 68103"/>
                <a:gd name="connsiteX23" fmla="*/ 23241 w 50387"/>
                <a:gd name="connsiteY23" fmla="*/ 33528 h 68103"/>
                <a:gd name="connsiteX24" fmla="*/ 10192 w 50387"/>
                <a:gd name="connsiteY24" fmla="*/ 33528 h 68103"/>
                <a:gd name="connsiteX25" fmla="*/ 10192 w 50387"/>
                <a:gd name="connsiteY25" fmla="*/ 8858 h 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387" h="68103">
                  <a:moveTo>
                    <a:pt x="37338" y="39624"/>
                  </a:moveTo>
                  <a:cubicBezTo>
                    <a:pt x="40862" y="37909"/>
                    <a:pt x="43434" y="35433"/>
                    <a:pt x="45148" y="32290"/>
                  </a:cubicBezTo>
                  <a:cubicBezTo>
                    <a:pt x="46863" y="29147"/>
                    <a:pt x="47720" y="25432"/>
                    <a:pt x="47720" y="21336"/>
                  </a:cubicBezTo>
                  <a:cubicBezTo>
                    <a:pt x="47720" y="17240"/>
                    <a:pt x="46863" y="13430"/>
                    <a:pt x="45148" y="10287"/>
                  </a:cubicBezTo>
                  <a:cubicBezTo>
                    <a:pt x="43434" y="7048"/>
                    <a:pt x="40862" y="4572"/>
                    <a:pt x="37338" y="2762"/>
                  </a:cubicBezTo>
                  <a:cubicBezTo>
                    <a:pt x="33814" y="953"/>
                    <a:pt x="29432" y="0"/>
                    <a:pt x="24194" y="0"/>
                  </a:cubicBezTo>
                  <a:lnTo>
                    <a:pt x="0" y="0"/>
                  </a:lnTo>
                  <a:lnTo>
                    <a:pt x="0" y="68008"/>
                  </a:lnTo>
                  <a:lnTo>
                    <a:pt x="10287" y="68008"/>
                  </a:lnTo>
                  <a:lnTo>
                    <a:pt x="10287" y="42291"/>
                  </a:lnTo>
                  <a:lnTo>
                    <a:pt x="24194" y="42291"/>
                  </a:lnTo>
                  <a:cubicBezTo>
                    <a:pt x="24194" y="42291"/>
                    <a:pt x="24574" y="42291"/>
                    <a:pt x="24860" y="42291"/>
                  </a:cubicBezTo>
                  <a:lnTo>
                    <a:pt x="38672" y="68104"/>
                  </a:lnTo>
                  <a:lnTo>
                    <a:pt x="50387" y="68104"/>
                  </a:lnTo>
                  <a:lnTo>
                    <a:pt x="35243" y="40481"/>
                  </a:lnTo>
                  <a:cubicBezTo>
                    <a:pt x="35909" y="40195"/>
                    <a:pt x="36766" y="40100"/>
                    <a:pt x="37338" y="39815"/>
                  </a:cubicBezTo>
                  <a:close/>
                  <a:moveTo>
                    <a:pt x="10287" y="8763"/>
                  </a:moveTo>
                  <a:lnTo>
                    <a:pt x="23146" y="8763"/>
                  </a:lnTo>
                  <a:cubicBezTo>
                    <a:pt x="26575" y="8763"/>
                    <a:pt x="29242" y="9239"/>
                    <a:pt x="31337" y="10287"/>
                  </a:cubicBezTo>
                  <a:cubicBezTo>
                    <a:pt x="33433" y="11335"/>
                    <a:pt x="34957" y="12764"/>
                    <a:pt x="35909" y="14669"/>
                  </a:cubicBezTo>
                  <a:cubicBezTo>
                    <a:pt x="36862" y="16573"/>
                    <a:pt x="37338" y="18764"/>
                    <a:pt x="37338" y="21336"/>
                  </a:cubicBezTo>
                  <a:cubicBezTo>
                    <a:pt x="37338" y="23908"/>
                    <a:pt x="36862" y="26098"/>
                    <a:pt x="35909" y="27908"/>
                  </a:cubicBezTo>
                  <a:cubicBezTo>
                    <a:pt x="34957" y="29718"/>
                    <a:pt x="33433" y="31147"/>
                    <a:pt x="31337" y="32099"/>
                  </a:cubicBezTo>
                  <a:cubicBezTo>
                    <a:pt x="29242" y="33052"/>
                    <a:pt x="26575" y="33528"/>
                    <a:pt x="23241" y="33528"/>
                  </a:cubicBezTo>
                  <a:lnTo>
                    <a:pt x="10192" y="33528"/>
                  </a:lnTo>
                  <a:lnTo>
                    <a:pt x="10192" y="8858"/>
                  </a:lnTo>
                  <a:close/>
                </a:path>
              </a:pathLst>
            </a:custGeom>
            <a:solidFill>
              <a:srgbClr val="FFFFFF"/>
            </a:solidFill>
            <a:ln w="0"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5CA023CD-FDE7-C409-6540-4CE84B66366E}"/>
                </a:ext>
              </a:extLst>
            </p:cNvPr>
            <p:cNvSpPr/>
            <p:nvPr/>
          </p:nvSpPr>
          <p:spPr>
            <a:xfrm>
              <a:off x="1747927"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1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2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9"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8"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1" y="37052"/>
                  </a:cubicBezTo>
                  <a:cubicBezTo>
                    <a:pt x="10478"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5" y="8191"/>
                    <a:pt x="23622" y="8191"/>
                  </a:cubicBezTo>
                  <a:cubicBezTo>
                    <a:pt x="26194" y="8191"/>
                    <a:pt x="28384" y="8763"/>
                    <a:pt x="30385" y="9906"/>
                  </a:cubicBezTo>
                  <a:cubicBezTo>
                    <a:pt x="32290" y="11049"/>
                    <a:pt x="33814" y="12668"/>
                    <a:pt x="34862"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189CA7F7-39DF-FAA7-3EC7-02C983A4D351}"/>
                </a:ext>
              </a:extLst>
            </p:cNvPr>
            <p:cNvSpPr/>
            <p:nvPr/>
          </p:nvSpPr>
          <p:spPr>
            <a:xfrm>
              <a:off x="1805172" y="5509554"/>
              <a:ext cx="41529" cy="52673"/>
            </a:xfrm>
            <a:custGeom>
              <a:avLst/>
              <a:gdLst>
                <a:gd name="connsiteX0" fmla="*/ 27527 w 41529"/>
                <a:gd name="connsiteY0" fmla="*/ 23146 h 52673"/>
                <a:gd name="connsiteX1" fmla="*/ 19431 w 41529"/>
                <a:gd name="connsiteY1" fmla="*/ 21336 h 52673"/>
                <a:gd name="connsiteX2" fmla="*/ 13335 w 41529"/>
                <a:gd name="connsiteY2" fmla="*/ 18764 h 52673"/>
                <a:gd name="connsiteX3" fmla="*/ 11430 w 41529"/>
                <a:gd name="connsiteY3" fmla="*/ 14669 h 52673"/>
                <a:gd name="connsiteX4" fmla="*/ 14288 w 41529"/>
                <a:gd name="connsiteY4" fmla="*/ 9811 h 52673"/>
                <a:gd name="connsiteX5" fmla="*/ 21336 w 41529"/>
                <a:gd name="connsiteY5" fmla="*/ 7906 h 52673"/>
                <a:gd name="connsiteX6" fmla="*/ 26479 w 41529"/>
                <a:gd name="connsiteY6" fmla="*/ 8858 h 52673"/>
                <a:gd name="connsiteX7" fmla="*/ 29718 w 41529"/>
                <a:gd name="connsiteY7" fmla="*/ 11430 h 52673"/>
                <a:gd name="connsiteX8" fmla="*/ 31528 w 41529"/>
                <a:gd name="connsiteY8" fmla="*/ 14669 h 52673"/>
                <a:gd name="connsiteX9" fmla="*/ 40481 w 41529"/>
                <a:gd name="connsiteY9" fmla="*/ 13049 h 52673"/>
                <a:gd name="connsiteX10" fmla="*/ 34195 w 41529"/>
                <a:gd name="connsiteY10" fmla="*/ 3524 h 52673"/>
                <a:gd name="connsiteX11" fmla="*/ 21145 w 41529"/>
                <a:gd name="connsiteY11" fmla="*/ 0 h 52673"/>
                <a:gd name="connsiteX12" fmla="*/ 10954 w 41529"/>
                <a:gd name="connsiteY12" fmla="*/ 1905 h 52673"/>
                <a:gd name="connsiteX13" fmla="*/ 4000 w 41529"/>
                <a:gd name="connsiteY13" fmla="*/ 7239 h 52673"/>
                <a:gd name="connsiteX14" fmla="*/ 1429 w 41529"/>
                <a:gd name="connsiteY14" fmla="*/ 15145 h 52673"/>
                <a:gd name="connsiteX15" fmla="*/ 4858 w 41529"/>
                <a:gd name="connsiteY15" fmla="*/ 24098 h 52673"/>
                <a:gd name="connsiteX16" fmla="*/ 15430 w 41529"/>
                <a:gd name="connsiteY16" fmla="*/ 29242 h 52673"/>
                <a:gd name="connsiteX17" fmla="*/ 24098 w 41529"/>
                <a:gd name="connsiteY17" fmla="*/ 31147 h 52673"/>
                <a:gd name="connsiteX18" fmla="*/ 29527 w 41529"/>
                <a:gd name="connsiteY18" fmla="*/ 33623 h 52673"/>
                <a:gd name="connsiteX19" fmla="*/ 31337 w 41529"/>
                <a:gd name="connsiteY19" fmla="*/ 37624 h 52673"/>
                <a:gd name="connsiteX20" fmla="*/ 28384 w 41529"/>
                <a:gd name="connsiteY20" fmla="*/ 42577 h 52673"/>
                <a:gd name="connsiteX21" fmla="*/ 20574 w 41529"/>
                <a:gd name="connsiteY21" fmla="*/ 44577 h 52673"/>
                <a:gd name="connsiteX22" fmla="*/ 13335 w 41529"/>
                <a:gd name="connsiteY22" fmla="*/ 42672 h 52673"/>
                <a:gd name="connsiteX23" fmla="*/ 9620 w 41529"/>
                <a:gd name="connsiteY23" fmla="*/ 37052 h 52673"/>
                <a:gd name="connsiteX24" fmla="*/ 0 w 41529"/>
                <a:gd name="connsiteY24" fmla="*/ 38481 h 52673"/>
                <a:gd name="connsiteX25" fmla="*/ 6667 w 41529"/>
                <a:gd name="connsiteY25" fmla="*/ 48959 h 52673"/>
                <a:gd name="connsiteX26" fmla="*/ 20669 w 41529"/>
                <a:gd name="connsiteY26" fmla="*/ 52673 h 52673"/>
                <a:gd name="connsiteX27" fmla="*/ 31528 w 41529"/>
                <a:gd name="connsiteY27" fmla="*/ 50673 h 52673"/>
                <a:gd name="connsiteX28" fmla="*/ 38862 w 41529"/>
                <a:gd name="connsiteY28" fmla="*/ 45053 h 52673"/>
                <a:gd name="connsiteX29" fmla="*/ 41529 w 41529"/>
                <a:gd name="connsiteY29" fmla="*/ 36862 h 52673"/>
                <a:gd name="connsiteX30" fmla="*/ 38100 w 41529"/>
                <a:gd name="connsiteY30" fmla="*/ 28099 h 52673"/>
                <a:gd name="connsiteX31" fmla="*/ 27622 w 41529"/>
                <a:gd name="connsiteY31" fmla="*/ 23051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9" h="52673">
                  <a:moveTo>
                    <a:pt x="27527" y="23146"/>
                  </a:moveTo>
                  <a:lnTo>
                    <a:pt x="19431" y="21336"/>
                  </a:lnTo>
                  <a:cubicBezTo>
                    <a:pt x="16669" y="20669"/>
                    <a:pt x="14573" y="19812"/>
                    <a:pt x="13335" y="18764"/>
                  </a:cubicBezTo>
                  <a:cubicBezTo>
                    <a:pt x="12097" y="17716"/>
                    <a:pt x="11430" y="16383"/>
                    <a:pt x="11430" y="14669"/>
                  </a:cubicBezTo>
                  <a:cubicBezTo>
                    <a:pt x="11430" y="12668"/>
                    <a:pt x="12382" y="11049"/>
                    <a:pt x="14288" y="9811"/>
                  </a:cubicBezTo>
                  <a:cubicBezTo>
                    <a:pt x="16192" y="8573"/>
                    <a:pt x="18478" y="7906"/>
                    <a:pt x="21336" y="7906"/>
                  </a:cubicBezTo>
                  <a:cubicBezTo>
                    <a:pt x="23431" y="7906"/>
                    <a:pt x="25146" y="8287"/>
                    <a:pt x="26479" y="8858"/>
                  </a:cubicBezTo>
                  <a:cubicBezTo>
                    <a:pt x="27813" y="9525"/>
                    <a:pt x="28956" y="10382"/>
                    <a:pt x="29718" y="11430"/>
                  </a:cubicBezTo>
                  <a:cubicBezTo>
                    <a:pt x="30480" y="12478"/>
                    <a:pt x="31147" y="13526"/>
                    <a:pt x="31528" y="14669"/>
                  </a:cubicBezTo>
                  <a:lnTo>
                    <a:pt x="40481" y="13049"/>
                  </a:lnTo>
                  <a:cubicBezTo>
                    <a:pt x="39433" y="9049"/>
                    <a:pt x="37338" y="5905"/>
                    <a:pt x="34195" y="3524"/>
                  </a:cubicBezTo>
                  <a:cubicBezTo>
                    <a:pt x="31051" y="1143"/>
                    <a:pt x="26670" y="0"/>
                    <a:pt x="21145" y="0"/>
                  </a:cubicBezTo>
                  <a:cubicBezTo>
                    <a:pt x="17335" y="0"/>
                    <a:pt x="13906" y="667"/>
                    <a:pt x="10954" y="1905"/>
                  </a:cubicBezTo>
                  <a:cubicBezTo>
                    <a:pt x="8001" y="3143"/>
                    <a:pt x="5620" y="4953"/>
                    <a:pt x="4000" y="7239"/>
                  </a:cubicBezTo>
                  <a:cubicBezTo>
                    <a:pt x="2286" y="9525"/>
                    <a:pt x="1429" y="12097"/>
                    <a:pt x="1429" y="15145"/>
                  </a:cubicBezTo>
                  <a:cubicBezTo>
                    <a:pt x="1429" y="18764"/>
                    <a:pt x="2572" y="21812"/>
                    <a:pt x="4858" y="24098"/>
                  </a:cubicBezTo>
                  <a:cubicBezTo>
                    <a:pt x="7144" y="26479"/>
                    <a:pt x="10668" y="28194"/>
                    <a:pt x="15430" y="29242"/>
                  </a:cubicBezTo>
                  <a:lnTo>
                    <a:pt x="24098" y="31147"/>
                  </a:lnTo>
                  <a:cubicBezTo>
                    <a:pt x="26575" y="31718"/>
                    <a:pt x="28384" y="32480"/>
                    <a:pt x="29527" y="33623"/>
                  </a:cubicBezTo>
                  <a:cubicBezTo>
                    <a:pt x="30670" y="34671"/>
                    <a:pt x="31337" y="36004"/>
                    <a:pt x="31337" y="37624"/>
                  </a:cubicBezTo>
                  <a:cubicBezTo>
                    <a:pt x="31337" y="39624"/>
                    <a:pt x="30385" y="41243"/>
                    <a:pt x="28384" y="42577"/>
                  </a:cubicBezTo>
                  <a:cubicBezTo>
                    <a:pt x="26479" y="43910"/>
                    <a:pt x="23813" y="44577"/>
                    <a:pt x="20574" y="44577"/>
                  </a:cubicBezTo>
                  <a:cubicBezTo>
                    <a:pt x="17621" y="44577"/>
                    <a:pt x="15145" y="43910"/>
                    <a:pt x="13335" y="42672"/>
                  </a:cubicBezTo>
                  <a:cubicBezTo>
                    <a:pt x="11525" y="41434"/>
                    <a:pt x="10287" y="39529"/>
                    <a:pt x="9620" y="37052"/>
                  </a:cubicBezTo>
                  <a:lnTo>
                    <a:pt x="0" y="38481"/>
                  </a:lnTo>
                  <a:cubicBezTo>
                    <a:pt x="857" y="42958"/>
                    <a:pt x="3048" y="46482"/>
                    <a:pt x="6667" y="48959"/>
                  </a:cubicBezTo>
                  <a:cubicBezTo>
                    <a:pt x="10287" y="51435"/>
                    <a:pt x="14954" y="52673"/>
                    <a:pt x="20669" y="52673"/>
                  </a:cubicBezTo>
                  <a:cubicBezTo>
                    <a:pt x="24765" y="52673"/>
                    <a:pt x="28384" y="52007"/>
                    <a:pt x="31528" y="50673"/>
                  </a:cubicBezTo>
                  <a:cubicBezTo>
                    <a:pt x="34671" y="49339"/>
                    <a:pt x="37147" y="47435"/>
                    <a:pt x="38862" y="45053"/>
                  </a:cubicBezTo>
                  <a:cubicBezTo>
                    <a:pt x="40576" y="42672"/>
                    <a:pt x="41529" y="39910"/>
                    <a:pt x="41529" y="36862"/>
                  </a:cubicBezTo>
                  <a:cubicBezTo>
                    <a:pt x="41529" y="33242"/>
                    <a:pt x="40386" y="30289"/>
                    <a:pt x="38100" y="28099"/>
                  </a:cubicBezTo>
                  <a:cubicBezTo>
                    <a:pt x="35814" y="25908"/>
                    <a:pt x="32290" y="24194"/>
                    <a:pt x="27622" y="23051"/>
                  </a:cubicBezTo>
                  <a:close/>
                </a:path>
              </a:pathLst>
            </a:custGeom>
            <a:solidFill>
              <a:srgbClr val="FFFFFF"/>
            </a:solidFill>
            <a:ln w="0"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683AD929-921D-DAA6-E08D-97806D7A974B}"/>
                </a:ext>
              </a:extLst>
            </p:cNvPr>
            <p:cNvSpPr/>
            <p:nvPr/>
          </p:nvSpPr>
          <p:spPr>
            <a:xfrm>
              <a:off x="1857560"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2" y="16669"/>
                    <a:pt x="0" y="21241"/>
                    <a:pt x="0" y="26479"/>
                  </a:cubicBezTo>
                  <a:cubicBezTo>
                    <a:pt x="0" y="31718"/>
                    <a:pt x="952" y="36386"/>
                    <a:pt x="2953" y="40291"/>
                  </a:cubicBezTo>
                  <a:cubicBezTo>
                    <a:pt x="4953" y="44196"/>
                    <a:pt x="7715" y="47244"/>
                    <a:pt x="11335" y="49435"/>
                  </a:cubicBezTo>
                  <a:cubicBezTo>
                    <a:pt x="14954" y="51625"/>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4" y="8191"/>
                    <a:pt x="23622" y="8191"/>
                  </a:cubicBezTo>
                  <a:cubicBezTo>
                    <a:pt x="26194" y="8191"/>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F3E0A88D-3724-9F30-ACBE-E4639DF753A8}"/>
                </a:ext>
              </a:extLst>
            </p:cNvPr>
            <p:cNvSpPr/>
            <p:nvPr/>
          </p:nvSpPr>
          <p:spPr>
            <a:xfrm>
              <a:off x="1914805" y="5509744"/>
              <a:ext cx="42386" cy="52768"/>
            </a:xfrm>
            <a:custGeom>
              <a:avLst/>
              <a:gdLst>
                <a:gd name="connsiteX0" fmla="*/ 35433 w 42386"/>
                <a:gd name="connsiteY0" fmla="*/ 3239 h 52768"/>
                <a:gd name="connsiteX1" fmla="*/ 28956 w 42386"/>
                <a:gd name="connsiteY1" fmla="*/ 667 h 52768"/>
                <a:gd name="connsiteX2" fmla="*/ 22479 w 42386"/>
                <a:gd name="connsiteY2" fmla="*/ 0 h 52768"/>
                <a:gd name="connsiteX3" fmla="*/ 13716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433" y="3239"/>
                  </a:moveTo>
                  <a:cubicBezTo>
                    <a:pt x="33433" y="2000"/>
                    <a:pt x="31242" y="1143"/>
                    <a:pt x="28956" y="667"/>
                  </a:cubicBezTo>
                  <a:cubicBezTo>
                    <a:pt x="26670" y="190"/>
                    <a:pt x="24479" y="0"/>
                    <a:pt x="22479" y="0"/>
                  </a:cubicBezTo>
                  <a:cubicBezTo>
                    <a:pt x="19431" y="0"/>
                    <a:pt x="16478" y="476"/>
                    <a:pt x="13716" y="1333"/>
                  </a:cubicBezTo>
                  <a:cubicBezTo>
                    <a:pt x="10954" y="2191"/>
                    <a:pt x="8477" y="3620"/>
                    <a:pt x="6382" y="5524"/>
                  </a:cubicBezTo>
                  <a:cubicBezTo>
                    <a:pt x="4286" y="7429"/>
                    <a:pt x="2572"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99"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8001"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242"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57427EA1-5D58-36D6-AFB4-7713FD594BF1}"/>
                </a:ext>
              </a:extLst>
            </p:cNvPr>
            <p:cNvSpPr/>
            <p:nvPr/>
          </p:nvSpPr>
          <p:spPr>
            <a:xfrm>
              <a:off x="1972526" y="5509458"/>
              <a:ext cx="27241" cy="51815"/>
            </a:xfrm>
            <a:custGeom>
              <a:avLst/>
              <a:gdLst>
                <a:gd name="connsiteX0" fmla="*/ 23146 w 27241"/>
                <a:gd name="connsiteY0" fmla="*/ 95 h 51815"/>
                <a:gd name="connsiteX1" fmla="*/ 15145 w 27241"/>
                <a:gd name="connsiteY1" fmla="*/ 2477 h 51815"/>
                <a:gd name="connsiteX2" fmla="*/ 10192 w 27241"/>
                <a:gd name="connsiteY2" fmla="*/ 8954 h 51815"/>
                <a:gd name="connsiteX3" fmla="*/ 9620 w 27241"/>
                <a:gd name="connsiteY3" fmla="*/ 8954 h 51815"/>
                <a:gd name="connsiteX4" fmla="*/ 9620 w 27241"/>
                <a:gd name="connsiteY4" fmla="*/ 857 h 51815"/>
                <a:gd name="connsiteX5" fmla="*/ 0 w 27241"/>
                <a:gd name="connsiteY5" fmla="*/ 857 h 51815"/>
                <a:gd name="connsiteX6" fmla="*/ 0 w 27241"/>
                <a:gd name="connsiteY6" fmla="*/ 51816 h 51815"/>
                <a:gd name="connsiteX7" fmla="*/ 9906 w 27241"/>
                <a:gd name="connsiteY7" fmla="*/ 51816 h 51815"/>
                <a:gd name="connsiteX8" fmla="*/ 9906 w 27241"/>
                <a:gd name="connsiteY8" fmla="*/ 20669 h 51815"/>
                <a:gd name="connsiteX9" fmla="*/ 11525 w 27241"/>
                <a:gd name="connsiteY9" fmla="*/ 14764 h 51815"/>
                <a:gd name="connsiteX10" fmla="*/ 15812 w 27241"/>
                <a:gd name="connsiteY10" fmla="*/ 10668 h 51815"/>
                <a:gd name="connsiteX11" fmla="*/ 22098 w 27241"/>
                <a:gd name="connsiteY11" fmla="*/ 9144 h 51815"/>
                <a:gd name="connsiteX12" fmla="*/ 25146 w 27241"/>
                <a:gd name="connsiteY12" fmla="*/ 9335 h 51815"/>
                <a:gd name="connsiteX13" fmla="*/ 27242 w 27241"/>
                <a:gd name="connsiteY13" fmla="*/ 9716 h 51815"/>
                <a:gd name="connsiteX14" fmla="*/ 27242 w 27241"/>
                <a:gd name="connsiteY14" fmla="*/ 191 h 51815"/>
                <a:gd name="connsiteX15" fmla="*/ 25241 w 27241"/>
                <a:gd name="connsiteY15" fmla="*/ 0 h 51815"/>
                <a:gd name="connsiteX16" fmla="*/ 23050 w 27241"/>
                <a:gd name="connsiteY16" fmla="*/ 0 h 5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41" h="51815">
                  <a:moveTo>
                    <a:pt x="23146" y="95"/>
                  </a:moveTo>
                  <a:cubicBezTo>
                    <a:pt x="20193" y="95"/>
                    <a:pt x="17526" y="857"/>
                    <a:pt x="15145" y="2477"/>
                  </a:cubicBezTo>
                  <a:cubicBezTo>
                    <a:pt x="12763" y="4096"/>
                    <a:pt x="11144" y="6191"/>
                    <a:pt x="10192" y="8954"/>
                  </a:cubicBezTo>
                  <a:lnTo>
                    <a:pt x="9620" y="8954"/>
                  </a:lnTo>
                  <a:lnTo>
                    <a:pt x="9620" y="857"/>
                  </a:lnTo>
                  <a:lnTo>
                    <a:pt x="0" y="857"/>
                  </a:lnTo>
                  <a:lnTo>
                    <a:pt x="0" y="51816"/>
                  </a:lnTo>
                  <a:lnTo>
                    <a:pt x="9906" y="51816"/>
                  </a:lnTo>
                  <a:lnTo>
                    <a:pt x="9906" y="20669"/>
                  </a:lnTo>
                  <a:cubicBezTo>
                    <a:pt x="9906" y="18478"/>
                    <a:pt x="10478" y="16478"/>
                    <a:pt x="11525" y="14764"/>
                  </a:cubicBezTo>
                  <a:cubicBezTo>
                    <a:pt x="12573" y="13049"/>
                    <a:pt x="14002" y="11621"/>
                    <a:pt x="15812" y="10668"/>
                  </a:cubicBezTo>
                  <a:cubicBezTo>
                    <a:pt x="17621" y="9716"/>
                    <a:pt x="19717" y="9144"/>
                    <a:pt x="22098" y="9144"/>
                  </a:cubicBezTo>
                  <a:cubicBezTo>
                    <a:pt x="23146" y="9144"/>
                    <a:pt x="24098" y="9144"/>
                    <a:pt x="25146" y="9335"/>
                  </a:cubicBezTo>
                  <a:cubicBezTo>
                    <a:pt x="26194" y="9525"/>
                    <a:pt x="26861" y="9620"/>
                    <a:pt x="27242" y="9716"/>
                  </a:cubicBezTo>
                  <a:lnTo>
                    <a:pt x="27242" y="191"/>
                  </a:lnTo>
                  <a:cubicBezTo>
                    <a:pt x="26765" y="191"/>
                    <a:pt x="26099" y="95"/>
                    <a:pt x="25241" y="0"/>
                  </a:cubicBezTo>
                  <a:cubicBezTo>
                    <a:pt x="24384" y="0"/>
                    <a:pt x="23622" y="0"/>
                    <a:pt x="23050" y="0"/>
                  </a:cubicBezTo>
                  <a:close/>
                </a:path>
              </a:pathLst>
            </a:custGeom>
            <a:solidFill>
              <a:srgbClr val="FFFFFF"/>
            </a:solidFill>
            <a:ln w="0"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32ACA6AF-0A03-50F1-1EE8-48DD3CDCBEC0}"/>
                </a:ext>
              </a:extLst>
            </p:cNvPr>
            <p:cNvSpPr/>
            <p:nvPr/>
          </p:nvSpPr>
          <p:spPr>
            <a:xfrm>
              <a:off x="2006721" y="5509649"/>
              <a:ext cx="44767" cy="52673"/>
            </a:xfrm>
            <a:custGeom>
              <a:avLst/>
              <a:gdLst>
                <a:gd name="connsiteX0" fmla="*/ 16574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9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8 w 44767"/>
                <a:gd name="connsiteY16" fmla="*/ 35528 h 52673"/>
                <a:gd name="connsiteX17" fmla="*/ 35147 w 44767"/>
                <a:gd name="connsiteY17" fmla="*/ 35528 h 52673"/>
                <a:gd name="connsiteX18" fmla="*/ 32957 w 44767"/>
                <a:gd name="connsiteY18" fmla="*/ 40291 h 52673"/>
                <a:gd name="connsiteX19" fmla="*/ 29051 w 44767"/>
                <a:gd name="connsiteY19" fmla="*/ 43339 h 52673"/>
                <a:gd name="connsiteX20" fmla="*/ 23908 w 44767"/>
                <a:gd name="connsiteY20" fmla="*/ 44387 h 52673"/>
                <a:gd name="connsiteX21" fmla="*/ 16574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4" y="10573"/>
                  </a:moveTo>
                  <a:cubicBezTo>
                    <a:pt x="18669" y="9144"/>
                    <a:pt x="21050" y="8382"/>
                    <a:pt x="23813" y="8382"/>
                  </a:cubicBezTo>
                  <a:cubicBezTo>
                    <a:pt x="26956" y="8382"/>
                    <a:pt x="29528" y="9239"/>
                    <a:pt x="31433" y="10954"/>
                  </a:cubicBezTo>
                  <a:cubicBezTo>
                    <a:pt x="33338" y="12668"/>
                    <a:pt x="34576" y="14764"/>
                    <a:pt x="35052" y="17145"/>
                  </a:cubicBezTo>
                  <a:lnTo>
                    <a:pt x="44672" y="17145"/>
                  </a:lnTo>
                  <a:cubicBezTo>
                    <a:pt x="44291" y="13716"/>
                    <a:pt x="43244" y="10668"/>
                    <a:pt x="41339" y="8191"/>
                  </a:cubicBezTo>
                  <a:cubicBezTo>
                    <a:pt x="39433" y="5620"/>
                    <a:pt x="37052" y="3620"/>
                    <a:pt x="34004" y="2191"/>
                  </a:cubicBezTo>
                  <a:cubicBezTo>
                    <a:pt x="30956" y="762"/>
                    <a:pt x="27527" y="0"/>
                    <a:pt x="23622" y="0"/>
                  </a:cubicBezTo>
                  <a:cubicBezTo>
                    <a:pt x="18860" y="0"/>
                    <a:pt x="14669" y="1143"/>
                    <a:pt x="11144" y="3334"/>
                  </a:cubicBezTo>
                  <a:cubicBezTo>
                    <a:pt x="7620" y="5524"/>
                    <a:pt x="4858" y="8668"/>
                    <a:pt x="2953" y="12668"/>
                  </a:cubicBezTo>
                  <a:cubicBezTo>
                    <a:pt x="1048" y="16669"/>
                    <a:pt x="0" y="21241"/>
                    <a:pt x="0" y="26384"/>
                  </a:cubicBezTo>
                  <a:cubicBezTo>
                    <a:pt x="0" y="31528"/>
                    <a:pt x="953" y="36004"/>
                    <a:pt x="2858" y="40005"/>
                  </a:cubicBezTo>
                  <a:cubicBezTo>
                    <a:pt x="4763" y="44006"/>
                    <a:pt x="7525" y="47053"/>
                    <a:pt x="11049" y="49339"/>
                  </a:cubicBezTo>
                  <a:cubicBezTo>
                    <a:pt x="14573" y="51625"/>
                    <a:pt x="18860" y="52673"/>
                    <a:pt x="23813" y="52673"/>
                  </a:cubicBezTo>
                  <a:cubicBezTo>
                    <a:pt x="27813" y="52673"/>
                    <a:pt x="31337" y="51911"/>
                    <a:pt x="34385" y="50483"/>
                  </a:cubicBezTo>
                  <a:cubicBezTo>
                    <a:pt x="37433" y="49054"/>
                    <a:pt x="39815" y="46958"/>
                    <a:pt x="41529" y="44387"/>
                  </a:cubicBezTo>
                  <a:cubicBezTo>
                    <a:pt x="43339" y="41815"/>
                    <a:pt x="44387" y="38862"/>
                    <a:pt x="44768" y="35528"/>
                  </a:cubicBezTo>
                  <a:lnTo>
                    <a:pt x="35147" y="35528"/>
                  </a:lnTo>
                  <a:cubicBezTo>
                    <a:pt x="34766" y="37338"/>
                    <a:pt x="34004" y="38957"/>
                    <a:pt x="32957" y="40291"/>
                  </a:cubicBezTo>
                  <a:cubicBezTo>
                    <a:pt x="31909" y="41624"/>
                    <a:pt x="30575" y="42577"/>
                    <a:pt x="29051" y="43339"/>
                  </a:cubicBezTo>
                  <a:cubicBezTo>
                    <a:pt x="27527" y="44006"/>
                    <a:pt x="25813" y="44387"/>
                    <a:pt x="23908" y="44387"/>
                  </a:cubicBezTo>
                  <a:cubicBezTo>
                    <a:pt x="21146" y="44387"/>
                    <a:pt x="18669" y="43625"/>
                    <a:pt x="16574" y="42196"/>
                  </a:cubicBezTo>
                  <a:cubicBezTo>
                    <a:pt x="14478" y="40672"/>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CE181F4F-6D49-AA30-3F6F-61EE5F5C4E94}"/>
                </a:ext>
              </a:extLst>
            </p:cNvPr>
            <p:cNvSpPr/>
            <p:nvPr/>
          </p:nvSpPr>
          <p:spPr>
            <a:xfrm>
              <a:off x="2064347" y="5493266"/>
              <a:ext cx="42957" cy="68008"/>
            </a:xfrm>
            <a:custGeom>
              <a:avLst/>
              <a:gdLst>
                <a:gd name="connsiteX0" fmla="*/ 34766 w 42957"/>
                <a:gd name="connsiteY0" fmla="*/ 18574 h 68008"/>
                <a:gd name="connsiteX1" fmla="*/ 25622 w 42957"/>
                <a:gd name="connsiteY1" fmla="*/ 16383 h 68008"/>
                <a:gd name="connsiteX2" fmla="*/ 16002 w 42957"/>
                <a:gd name="connsiteY2" fmla="*/ 18764 h 68008"/>
                <a:gd name="connsiteX3" fmla="*/ 10478 w 42957"/>
                <a:gd name="connsiteY3" fmla="*/ 25336 h 68008"/>
                <a:gd name="connsiteX4" fmla="*/ 9811 w 42957"/>
                <a:gd name="connsiteY4" fmla="*/ 25336 h 68008"/>
                <a:gd name="connsiteX5" fmla="*/ 9811 w 42957"/>
                <a:gd name="connsiteY5" fmla="*/ 0 h 68008"/>
                <a:gd name="connsiteX6" fmla="*/ 0 w 42957"/>
                <a:gd name="connsiteY6" fmla="*/ 0 h 68008"/>
                <a:gd name="connsiteX7" fmla="*/ 0 w 42957"/>
                <a:gd name="connsiteY7" fmla="*/ 68008 h 68008"/>
                <a:gd name="connsiteX8" fmla="*/ 9906 w 42957"/>
                <a:gd name="connsiteY8" fmla="*/ 68008 h 68008"/>
                <a:gd name="connsiteX9" fmla="*/ 9906 w 42957"/>
                <a:gd name="connsiteY9" fmla="*/ 37719 h 68008"/>
                <a:gd name="connsiteX10" fmla="*/ 11525 w 42957"/>
                <a:gd name="connsiteY10" fmla="*/ 30766 h 68008"/>
                <a:gd name="connsiteX11" fmla="*/ 15907 w 42957"/>
                <a:gd name="connsiteY11" fmla="*/ 26384 h 68008"/>
                <a:gd name="connsiteX12" fmla="*/ 22193 w 42957"/>
                <a:gd name="connsiteY12" fmla="*/ 24860 h 68008"/>
                <a:gd name="connsiteX13" fmla="*/ 30194 w 42957"/>
                <a:gd name="connsiteY13" fmla="*/ 28004 h 68008"/>
                <a:gd name="connsiteX14" fmla="*/ 33052 w 42957"/>
                <a:gd name="connsiteY14" fmla="*/ 36767 h 68008"/>
                <a:gd name="connsiteX15" fmla="*/ 33052 w 42957"/>
                <a:gd name="connsiteY15" fmla="*/ 68008 h 68008"/>
                <a:gd name="connsiteX16" fmla="*/ 42958 w 42957"/>
                <a:gd name="connsiteY16" fmla="*/ 68008 h 68008"/>
                <a:gd name="connsiteX17" fmla="*/ 42958 w 42957"/>
                <a:gd name="connsiteY17" fmla="*/ 35623 h 68008"/>
                <a:gd name="connsiteX18" fmla="*/ 40767 w 42957"/>
                <a:gd name="connsiteY18" fmla="*/ 24955 h 68008"/>
                <a:gd name="connsiteX19" fmla="*/ 34671 w 42957"/>
                <a:gd name="connsiteY19" fmla="*/ 1857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57" h="68008">
                  <a:moveTo>
                    <a:pt x="34766" y="18574"/>
                  </a:moveTo>
                  <a:cubicBezTo>
                    <a:pt x="32099" y="17145"/>
                    <a:pt x="29051" y="16383"/>
                    <a:pt x="25622" y="16383"/>
                  </a:cubicBezTo>
                  <a:cubicBezTo>
                    <a:pt x="21622" y="16383"/>
                    <a:pt x="18479" y="17145"/>
                    <a:pt x="16002" y="18764"/>
                  </a:cubicBezTo>
                  <a:cubicBezTo>
                    <a:pt x="13525" y="20384"/>
                    <a:pt x="11716" y="22574"/>
                    <a:pt x="10478" y="25336"/>
                  </a:cubicBezTo>
                  <a:lnTo>
                    <a:pt x="9811" y="25336"/>
                  </a:lnTo>
                  <a:lnTo>
                    <a:pt x="9811" y="0"/>
                  </a:lnTo>
                  <a:lnTo>
                    <a:pt x="0" y="0"/>
                  </a:lnTo>
                  <a:lnTo>
                    <a:pt x="0" y="68008"/>
                  </a:lnTo>
                  <a:lnTo>
                    <a:pt x="9906" y="68008"/>
                  </a:lnTo>
                  <a:lnTo>
                    <a:pt x="9906" y="37719"/>
                  </a:lnTo>
                  <a:cubicBezTo>
                    <a:pt x="9906" y="35052"/>
                    <a:pt x="10382" y="32671"/>
                    <a:pt x="11525" y="30766"/>
                  </a:cubicBezTo>
                  <a:cubicBezTo>
                    <a:pt x="12573" y="28861"/>
                    <a:pt x="14002" y="27432"/>
                    <a:pt x="15907" y="26384"/>
                  </a:cubicBezTo>
                  <a:cubicBezTo>
                    <a:pt x="17717" y="25432"/>
                    <a:pt x="19812" y="24860"/>
                    <a:pt x="22193" y="24860"/>
                  </a:cubicBezTo>
                  <a:cubicBezTo>
                    <a:pt x="25622" y="24860"/>
                    <a:pt x="28289" y="25908"/>
                    <a:pt x="30194" y="28004"/>
                  </a:cubicBezTo>
                  <a:cubicBezTo>
                    <a:pt x="32099" y="30099"/>
                    <a:pt x="33052" y="32957"/>
                    <a:pt x="33052" y="36767"/>
                  </a:cubicBezTo>
                  <a:lnTo>
                    <a:pt x="33052" y="68008"/>
                  </a:lnTo>
                  <a:lnTo>
                    <a:pt x="42958" y="68008"/>
                  </a:lnTo>
                  <a:lnTo>
                    <a:pt x="42958" y="35623"/>
                  </a:lnTo>
                  <a:cubicBezTo>
                    <a:pt x="42958" y="31337"/>
                    <a:pt x="42196" y="27813"/>
                    <a:pt x="40767" y="24955"/>
                  </a:cubicBezTo>
                  <a:cubicBezTo>
                    <a:pt x="39338" y="22098"/>
                    <a:pt x="37243" y="20003"/>
                    <a:pt x="34671" y="18574"/>
                  </a:cubicBezTo>
                  <a:close/>
                </a:path>
              </a:pathLst>
            </a:custGeom>
            <a:solidFill>
              <a:srgbClr val="FFFFFF"/>
            </a:solidFill>
            <a:ln w="0"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F397014E-BA09-F64F-2EBB-CDBA91205A5D}"/>
                </a:ext>
              </a:extLst>
            </p:cNvPr>
            <p:cNvSpPr/>
            <p:nvPr/>
          </p:nvSpPr>
          <p:spPr>
            <a:xfrm>
              <a:off x="2145786" y="5493266"/>
              <a:ext cx="60674" cy="68008"/>
            </a:xfrm>
            <a:custGeom>
              <a:avLst/>
              <a:gdLst>
                <a:gd name="connsiteX0" fmla="*/ 24479 w 60674"/>
                <a:gd name="connsiteY0" fmla="*/ 0 h 68008"/>
                <a:gd name="connsiteX1" fmla="*/ 0 w 60674"/>
                <a:gd name="connsiteY1" fmla="*/ 68008 h 68008"/>
                <a:gd name="connsiteX2" fmla="*/ 10858 w 60674"/>
                <a:gd name="connsiteY2" fmla="*/ 68008 h 68008"/>
                <a:gd name="connsiteX3" fmla="*/ 17050 w 60674"/>
                <a:gd name="connsiteY3" fmla="*/ 50006 h 68008"/>
                <a:gd name="connsiteX4" fmla="*/ 43625 w 60674"/>
                <a:gd name="connsiteY4" fmla="*/ 50006 h 68008"/>
                <a:gd name="connsiteX5" fmla="*/ 49816 w 60674"/>
                <a:gd name="connsiteY5" fmla="*/ 68008 h 68008"/>
                <a:gd name="connsiteX6" fmla="*/ 60674 w 60674"/>
                <a:gd name="connsiteY6" fmla="*/ 68008 h 68008"/>
                <a:gd name="connsiteX7" fmla="*/ 36195 w 60674"/>
                <a:gd name="connsiteY7" fmla="*/ 0 h 68008"/>
                <a:gd name="connsiteX8" fmla="*/ 24384 w 60674"/>
                <a:gd name="connsiteY8" fmla="*/ 0 h 68008"/>
                <a:gd name="connsiteX9" fmla="*/ 20098 w 60674"/>
                <a:gd name="connsiteY9" fmla="*/ 41434 h 68008"/>
                <a:gd name="connsiteX10" fmla="*/ 30099 w 60674"/>
                <a:gd name="connsiteY10" fmla="*/ 12383 h 68008"/>
                <a:gd name="connsiteX11" fmla="*/ 30671 w 60674"/>
                <a:gd name="connsiteY11" fmla="*/ 12383 h 68008"/>
                <a:gd name="connsiteX12" fmla="*/ 40672 w 60674"/>
                <a:gd name="connsiteY12" fmla="*/ 41434 h 68008"/>
                <a:gd name="connsiteX13" fmla="*/ 20098 w 60674"/>
                <a:gd name="connsiteY13" fmla="*/ 4143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4" h="68008">
                  <a:moveTo>
                    <a:pt x="24479" y="0"/>
                  </a:moveTo>
                  <a:lnTo>
                    <a:pt x="0" y="68008"/>
                  </a:lnTo>
                  <a:lnTo>
                    <a:pt x="10858" y="68008"/>
                  </a:lnTo>
                  <a:lnTo>
                    <a:pt x="17050" y="50006"/>
                  </a:lnTo>
                  <a:lnTo>
                    <a:pt x="43625" y="50006"/>
                  </a:lnTo>
                  <a:lnTo>
                    <a:pt x="49816" y="68008"/>
                  </a:lnTo>
                  <a:lnTo>
                    <a:pt x="60674" y="68008"/>
                  </a:lnTo>
                  <a:lnTo>
                    <a:pt x="36195" y="0"/>
                  </a:lnTo>
                  <a:lnTo>
                    <a:pt x="24384" y="0"/>
                  </a:lnTo>
                  <a:close/>
                  <a:moveTo>
                    <a:pt x="20098" y="41434"/>
                  </a:moveTo>
                  <a:lnTo>
                    <a:pt x="30099" y="12383"/>
                  </a:lnTo>
                  <a:lnTo>
                    <a:pt x="30671" y="12383"/>
                  </a:lnTo>
                  <a:lnTo>
                    <a:pt x="40672" y="41434"/>
                  </a:lnTo>
                  <a:lnTo>
                    <a:pt x="20098" y="41434"/>
                  </a:lnTo>
                  <a:close/>
                </a:path>
              </a:pathLst>
            </a:custGeom>
            <a:solidFill>
              <a:srgbClr val="FFFFFF"/>
            </a:solidFill>
            <a:ln w="0"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1CD2EB4D-EDFA-7D31-CEE5-210666C0EF4F}"/>
                </a:ext>
              </a:extLst>
            </p:cNvPr>
            <p:cNvSpPr/>
            <p:nvPr/>
          </p:nvSpPr>
          <p:spPr>
            <a:xfrm>
              <a:off x="2217891"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CDC5FA3B-1E9B-ADE4-836A-7713021C4B30}"/>
                </a:ext>
              </a:extLst>
            </p:cNvPr>
            <p:cNvSpPr/>
            <p:nvPr/>
          </p:nvSpPr>
          <p:spPr>
            <a:xfrm>
              <a:off x="2243513"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9FA5DE2A-F33F-8974-2333-BD8C14FD7EEE}"/>
                </a:ext>
              </a:extLst>
            </p:cNvPr>
            <p:cNvSpPr/>
            <p:nvPr/>
          </p:nvSpPr>
          <p:spPr>
            <a:xfrm>
              <a:off x="2267801" y="5490599"/>
              <a:ext cx="12573" cy="11810"/>
            </a:xfrm>
            <a:custGeom>
              <a:avLst/>
              <a:gdLst>
                <a:gd name="connsiteX0" fmla="*/ 6287 w 12573"/>
                <a:gd name="connsiteY0" fmla="*/ 0 h 11810"/>
                <a:gd name="connsiteX1" fmla="*/ 1810 w 12573"/>
                <a:gd name="connsiteY1" fmla="*/ 1715 h 11810"/>
                <a:gd name="connsiteX2" fmla="*/ 0 w 12573"/>
                <a:gd name="connsiteY2" fmla="*/ 5905 h 11810"/>
                <a:gd name="connsiteX3" fmla="*/ 1810 w 12573"/>
                <a:gd name="connsiteY3" fmla="*/ 10097 h 11810"/>
                <a:gd name="connsiteX4" fmla="*/ 6287 w 12573"/>
                <a:gd name="connsiteY4" fmla="*/ 11811 h 11810"/>
                <a:gd name="connsiteX5" fmla="*/ 10763 w 12573"/>
                <a:gd name="connsiteY5" fmla="*/ 10097 h 11810"/>
                <a:gd name="connsiteX6" fmla="*/ 12573 w 12573"/>
                <a:gd name="connsiteY6" fmla="*/ 5905 h 11810"/>
                <a:gd name="connsiteX7" fmla="*/ 10763 w 12573"/>
                <a:gd name="connsiteY7" fmla="*/ 1715 h 11810"/>
                <a:gd name="connsiteX8" fmla="*/ 6287 w 12573"/>
                <a:gd name="connsiteY8" fmla="*/ 0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 h="11810">
                  <a:moveTo>
                    <a:pt x="6287" y="0"/>
                  </a:moveTo>
                  <a:cubicBezTo>
                    <a:pt x="4572" y="0"/>
                    <a:pt x="3048" y="572"/>
                    <a:pt x="1810" y="1715"/>
                  </a:cubicBezTo>
                  <a:cubicBezTo>
                    <a:pt x="571" y="2858"/>
                    <a:pt x="0" y="4286"/>
                    <a:pt x="0" y="5905"/>
                  </a:cubicBezTo>
                  <a:cubicBezTo>
                    <a:pt x="0" y="7525"/>
                    <a:pt x="571" y="8858"/>
                    <a:pt x="1810" y="10097"/>
                  </a:cubicBezTo>
                  <a:cubicBezTo>
                    <a:pt x="3048" y="11240"/>
                    <a:pt x="4477" y="11811"/>
                    <a:pt x="6287" y="11811"/>
                  </a:cubicBezTo>
                  <a:cubicBezTo>
                    <a:pt x="8096" y="11811"/>
                    <a:pt x="9525" y="11240"/>
                    <a:pt x="10763" y="10097"/>
                  </a:cubicBezTo>
                  <a:cubicBezTo>
                    <a:pt x="12001" y="8953"/>
                    <a:pt x="12573" y="7525"/>
                    <a:pt x="12573" y="5905"/>
                  </a:cubicBezTo>
                  <a:cubicBezTo>
                    <a:pt x="12573" y="4286"/>
                    <a:pt x="12001" y="2858"/>
                    <a:pt x="10763" y="1715"/>
                  </a:cubicBezTo>
                  <a:cubicBezTo>
                    <a:pt x="9525" y="572"/>
                    <a:pt x="8096" y="0"/>
                    <a:pt x="6287" y="0"/>
                  </a:cubicBezTo>
                  <a:close/>
                </a:path>
              </a:pathLst>
            </a:custGeom>
            <a:solidFill>
              <a:srgbClr val="FFFFFF"/>
            </a:solidFill>
            <a:ln w="0"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7AA35899-F362-022D-9A61-18C62B27AC78}"/>
                </a:ext>
              </a:extLst>
            </p:cNvPr>
            <p:cNvSpPr/>
            <p:nvPr/>
          </p:nvSpPr>
          <p:spPr>
            <a:xfrm>
              <a:off x="2269135" y="5510316"/>
              <a:ext cx="9905" cy="50958"/>
            </a:xfrm>
            <a:custGeom>
              <a:avLst/>
              <a:gdLst>
                <a:gd name="connsiteX0" fmla="*/ 0 w 9905"/>
                <a:gd name="connsiteY0" fmla="*/ 0 h 50958"/>
                <a:gd name="connsiteX1" fmla="*/ 9906 w 9905"/>
                <a:gd name="connsiteY1" fmla="*/ 0 h 50958"/>
                <a:gd name="connsiteX2" fmla="*/ 9906 w 9905"/>
                <a:gd name="connsiteY2" fmla="*/ 50959 h 50958"/>
                <a:gd name="connsiteX3" fmla="*/ 0 w 9905"/>
                <a:gd name="connsiteY3" fmla="*/ 50959 h 50958"/>
              </a:gdLst>
              <a:ahLst/>
              <a:cxnLst>
                <a:cxn ang="0">
                  <a:pos x="connsiteX0" y="connsiteY0"/>
                </a:cxn>
                <a:cxn ang="0">
                  <a:pos x="connsiteX1" y="connsiteY1"/>
                </a:cxn>
                <a:cxn ang="0">
                  <a:pos x="connsiteX2" y="connsiteY2"/>
                </a:cxn>
                <a:cxn ang="0">
                  <a:pos x="connsiteX3" y="connsiteY3"/>
                </a:cxn>
              </a:cxnLst>
              <a:rect l="l" t="t" r="r" b="b"/>
              <a:pathLst>
                <a:path w="9905" h="50958">
                  <a:moveTo>
                    <a:pt x="0" y="0"/>
                  </a:moveTo>
                  <a:lnTo>
                    <a:pt x="9906" y="0"/>
                  </a:lnTo>
                  <a:lnTo>
                    <a:pt x="9906" y="50959"/>
                  </a:lnTo>
                  <a:lnTo>
                    <a:pt x="0" y="50959"/>
                  </a:lnTo>
                  <a:close/>
                </a:path>
              </a:pathLst>
            </a:custGeom>
            <a:solidFill>
              <a:srgbClr val="FFFFFF"/>
            </a:solidFill>
            <a:ln w="0"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C2884934-65DC-762A-7331-7D024E1423BD}"/>
                </a:ext>
              </a:extLst>
            </p:cNvPr>
            <p:cNvSpPr/>
            <p:nvPr/>
          </p:nvSpPr>
          <p:spPr>
            <a:xfrm>
              <a:off x="2292376" y="5509744"/>
              <a:ext cx="42386" cy="52768"/>
            </a:xfrm>
            <a:custGeom>
              <a:avLst/>
              <a:gdLst>
                <a:gd name="connsiteX0" fmla="*/ 35528 w 42386"/>
                <a:gd name="connsiteY0" fmla="*/ 3239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9"/>
                  </a:moveTo>
                  <a:cubicBezTo>
                    <a:pt x="33528" y="2000"/>
                    <a:pt x="31337" y="1143"/>
                    <a:pt x="29051" y="667"/>
                  </a:cubicBezTo>
                  <a:cubicBezTo>
                    <a:pt x="26765" y="190"/>
                    <a:pt x="24575" y="0"/>
                    <a:pt x="22574" y="0"/>
                  </a:cubicBezTo>
                  <a:cubicBezTo>
                    <a:pt x="19526" y="0"/>
                    <a:pt x="16574" y="476"/>
                    <a:pt x="13811" y="1333"/>
                  </a:cubicBezTo>
                  <a:cubicBezTo>
                    <a:pt x="11049" y="2191"/>
                    <a:pt x="8572" y="3620"/>
                    <a:pt x="6382" y="5524"/>
                  </a:cubicBezTo>
                  <a:cubicBezTo>
                    <a:pt x="4286" y="7429"/>
                    <a:pt x="2667"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04"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7906"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337"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4A5E9D5A-B8CF-D6B8-AD18-EDBABCE6B86D}"/>
                </a:ext>
              </a:extLst>
            </p:cNvPr>
            <p:cNvSpPr/>
            <p:nvPr/>
          </p:nvSpPr>
          <p:spPr>
            <a:xfrm>
              <a:off x="2350193" y="5509649"/>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3 h 51625"/>
                <a:gd name="connsiteX4" fmla="*/ 9525 w 42386"/>
                <a:gd name="connsiteY4" fmla="*/ 8953 h 51625"/>
                <a:gd name="connsiteX5" fmla="*/ 9525 w 42386"/>
                <a:gd name="connsiteY5" fmla="*/ 667 h 51625"/>
                <a:gd name="connsiteX6" fmla="*/ 0 w 42386"/>
                <a:gd name="connsiteY6" fmla="*/ 667 h 51625"/>
                <a:gd name="connsiteX7" fmla="*/ 0 w 42386"/>
                <a:gd name="connsiteY7" fmla="*/ 51625 h 51625"/>
                <a:gd name="connsiteX8" fmla="*/ 9906 w 42386"/>
                <a:gd name="connsiteY8" fmla="*/ 51625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2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4" y="762"/>
                    <a:pt x="28766" y="0"/>
                    <a:pt x="25241" y="0"/>
                  </a:cubicBezTo>
                  <a:cubicBezTo>
                    <a:pt x="21431" y="0"/>
                    <a:pt x="18193" y="857"/>
                    <a:pt x="15716" y="2477"/>
                  </a:cubicBezTo>
                  <a:cubicBezTo>
                    <a:pt x="13240" y="4096"/>
                    <a:pt x="11335" y="6286"/>
                    <a:pt x="10192" y="8953"/>
                  </a:cubicBezTo>
                  <a:lnTo>
                    <a:pt x="9525" y="8953"/>
                  </a:lnTo>
                  <a:lnTo>
                    <a:pt x="9525" y="667"/>
                  </a:lnTo>
                  <a:lnTo>
                    <a:pt x="0" y="667"/>
                  </a:lnTo>
                  <a:lnTo>
                    <a:pt x="0" y="51625"/>
                  </a:lnTo>
                  <a:lnTo>
                    <a:pt x="9906" y="51625"/>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2"/>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CC8B57D4-BE18-1190-2E0B-9CB701C1AD1F}"/>
                </a:ext>
              </a:extLst>
            </p:cNvPr>
            <p:cNvSpPr/>
            <p:nvPr/>
          </p:nvSpPr>
          <p:spPr>
            <a:xfrm>
              <a:off x="2406105" y="5509649"/>
              <a:ext cx="44767" cy="52673"/>
            </a:xfrm>
            <a:custGeom>
              <a:avLst/>
              <a:gdLst>
                <a:gd name="connsiteX0" fmla="*/ 16573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8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7 w 44767"/>
                <a:gd name="connsiteY16" fmla="*/ 35528 h 52673"/>
                <a:gd name="connsiteX17" fmla="*/ 35147 w 44767"/>
                <a:gd name="connsiteY17" fmla="*/ 35528 h 52673"/>
                <a:gd name="connsiteX18" fmla="*/ 32956 w 44767"/>
                <a:gd name="connsiteY18" fmla="*/ 40291 h 52673"/>
                <a:gd name="connsiteX19" fmla="*/ 29051 w 44767"/>
                <a:gd name="connsiteY19" fmla="*/ 43339 h 52673"/>
                <a:gd name="connsiteX20" fmla="*/ 23908 w 44767"/>
                <a:gd name="connsiteY20" fmla="*/ 44387 h 52673"/>
                <a:gd name="connsiteX21" fmla="*/ 16573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3" y="10573"/>
                  </a:moveTo>
                  <a:cubicBezTo>
                    <a:pt x="18669" y="9144"/>
                    <a:pt x="21050" y="8382"/>
                    <a:pt x="23813" y="8382"/>
                  </a:cubicBezTo>
                  <a:cubicBezTo>
                    <a:pt x="26956" y="8382"/>
                    <a:pt x="29527" y="9239"/>
                    <a:pt x="31433" y="10954"/>
                  </a:cubicBezTo>
                  <a:cubicBezTo>
                    <a:pt x="33338" y="12668"/>
                    <a:pt x="34576" y="14764"/>
                    <a:pt x="35052" y="17145"/>
                  </a:cubicBezTo>
                  <a:lnTo>
                    <a:pt x="44672" y="17145"/>
                  </a:lnTo>
                  <a:cubicBezTo>
                    <a:pt x="44291" y="13716"/>
                    <a:pt x="43243" y="10668"/>
                    <a:pt x="41338" y="8191"/>
                  </a:cubicBezTo>
                  <a:cubicBezTo>
                    <a:pt x="39433" y="5620"/>
                    <a:pt x="37052" y="3620"/>
                    <a:pt x="34004" y="2191"/>
                  </a:cubicBezTo>
                  <a:cubicBezTo>
                    <a:pt x="30956" y="762"/>
                    <a:pt x="27527" y="0"/>
                    <a:pt x="23622" y="0"/>
                  </a:cubicBezTo>
                  <a:cubicBezTo>
                    <a:pt x="18859" y="0"/>
                    <a:pt x="14668" y="1143"/>
                    <a:pt x="11144" y="3334"/>
                  </a:cubicBezTo>
                  <a:cubicBezTo>
                    <a:pt x="7620" y="5524"/>
                    <a:pt x="4858" y="8668"/>
                    <a:pt x="2953" y="12668"/>
                  </a:cubicBezTo>
                  <a:cubicBezTo>
                    <a:pt x="1048" y="16669"/>
                    <a:pt x="0" y="21241"/>
                    <a:pt x="0" y="26384"/>
                  </a:cubicBezTo>
                  <a:cubicBezTo>
                    <a:pt x="0" y="31528"/>
                    <a:pt x="952" y="36004"/>
                    <a:pt x="2858" y="40005"/>
                  </a:cubicBezTo>
                  <a:cubicBezTo>
                    <a:pt x="4763" y="44006"/>
                    <a:pt x="7525" y="47053"/>
                    <a:pt x="11049" y="49339"/>
                  </a:cubicBezTo>
                  <a:cubicBezTo>
                    <a:pt x="14573" y="51625"/>
                    <a:pt x="18859" y="52673"/>
                    <a:pt x="23813" y="52673"/>
                  </a:cubicBezTo>
                  <a:cubicBezTo>
                    <a:pt x="27813" y="52673"/>
                    <a:pt x="31337" y="51911"/>
                    <a:pt x="34385" y="50483"/>
                  </a:cubicBezTo>
                  <a:cubicBezTo>
                    <a:pt x="37433" y="49054"/>
                    <a:pt x="39814" y="46958"/>
                    <a:pt x="41529" y="44387"/>
                  </a:cubicBezTo>
                  <a:cubicBezTo>
                    <a:pt x="43339" y="41815"/>
                    <a:pt x="44387" y="38862"/>
                    <a:pt x="44767" y="35528"/>
                  </a:cubicBezTo>
                  <a:lnTo>
                    <a:pt x="35147" y="35528"/>
                  </a:lnTo>
                  <a:cubicBezTo>
                    <a:pt x="34766" y="37338"/>
                    <a:pt x="34004" y="38957"/>
                    <a:pt x="32956" y="40291"/>
                  </a:cubicBezTo>
                  <a:cubicBezTo>
                    <a:pt x="31909" y="41624"/>
                    <a:pt x="30575" y="42577"/>
                    <a:pt x="29051" y="43339"/>
                  </a:cubicBezTo>
                  <a:cubicBezTo>
                    <a:pt x="27527" y="44006"/>
                    <a:pt x="25813" y="44387"/>
                    <a:pt x="23908" y="44387"/>
                  </a:cubicBezTo>
                  <a:cubicBezTo>
                    <a:pt x="21050" y="44387"/>
                    <a:pt x="18669" y="43625"/>
                    <a:pt x="16573" y="42196"/>
                  </a:cubicBezTo>
                  <a:cubicBezTo>
                    <a:pt x="14478" y="40767"/>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A4DAA64C-71A9-5537-4C37-91E278E82D37}"/>
                </a:ext>
              </a:extLst>
            </p:cNvPr>
            <p:cNvSpPr/>
            <p:nvPr/>
          </p:nvSpPr>
          <p:spPr>
            <a:xfrm>
              <a:off x="2461730" y="5509649"/>
              <a:ext cx="46100" cy="52673"/>
            </a:xfrm>
            <a:custGeom>
              <a:avLst/>
              <a:gdLst>
                <a:gd name="connsiteX0" fmla="*/ 46006 w 46100"/>
                <a:gd name="connsiteY0" fmla="*/ 25622 h 52673"/>
                <a:gd name="connsiteX1" fmla="*/ 44196 w 46100"/>
                <a:gd name="connsiteY1" fmla="*/ 13811 h 52673"/>
                <a:gd name="connsiteX2" fmla="*/ 39148 w 46100"/>
                <a:gd name="connsiteY2" fmla="*/ 5905 h 52673"/>
                <a:gd name="connsiteX3" fmla="*/ 31909 w 46100"/>
                <a:gd name="connsiteY3" fmla="*/ 1429 h 52673"/>
                <a:gd name="connsiteX4" fmla="*/ 23527 w 46100"/>
                <a:gd name="connsiteY4" fmla="*/ 0 h 52673"/>
                <a:gd name="connsiteX5" fmla="*/ 11144 w 46100"/>
                <a:gd name="connsiteY5" fmla="*/ 3334 h 52673"/>
                <a:gd name="connsiteX6" fmla="*/ 2953 w 46100"/>
                <a:gd name="connsiteY6" fmla="*/ 12668 h 52673"/>
                <a:gd name="connsiteX7" fmla="*/ 0 w 46100"/>
                <a:gd name="connsiteY7" fmla="*/ 26479 h 52673"/>
                <a:gd name="connsiteX8" fmla="*/ 2953 w 46100"/>
                <a:gd name="connsiteY8" fmla="*/ 40291 h 52673"/>
                <a:gd name="connsiteX9" fmla="*/ 11335 w 46100"/>
                <a:gd name="connsiteY9" fmla="*/ 49435 h 52673"/>
                <a:gd name="connsiteX10" fmla="*/ 24289 w 46100"/>
                <a:gd name="connsiteY10" fmla="*/ 52673 h 52673"/>
                <a:gd name="connsiteX11" fmla="*/ 34195 w 46100"/>
                <a:gd name="connsiteY11" fmla="*/ 50959 h 52673"/>
                <a:gd name="connsiteX12" fmla="*/ 41434 w 46100"/>
                <a:gd name="connsiteY12" fmla="*/ 46101 h 52673"/>
                <a:gd name="connsiteX13" fmla="*/ 45434 w 46100"/>
                <a:gd name="connsiteY13" fmla="*/ 38862 h 52673"/>
                <a:gd name="connsiteX14" fmla="*/ 36004 w 46100"/>
                <a:gd name="connsiteY14" fmla="*/ 37148 h 52673"/>
                <a:gd name="connsiteX15" fmla="*/ 33433 w 46100"/>
                <a:gd name="connsiteY15" fmla="*/ 41148 h 52673"/>
                <a:gd name="connsiteX16" fmla="*/ 29432 w 46100"/>
                <a:gd name="connsiteY16" fmla="*/ 43625 h 52673"/>
                <a:gd name="connsiteX17" fmla="*/ 24289 w 46100"/>
                <a:gd name="connsiteY17" fmla="*/ 44387 h 52673"/>
                <a:gd name="connsiteX18" fmla="*/ 16669 w 46100"/>
                <a:gd name="connsiteY18" fmla="*/ 42482 h 52673"/>
                <a:gd name="connsiteX19" fmla="*/ 11621 w 46100"/>
                <a:gd name="connsiteY19" fmla="*/ 37052 h 52673"/>
                <a:gd name="connsiteX20" fmla="*/ 9906 w 46100"/>
                <a:gd name="connsiteY20" fmla="*/ 29051 h 52673"/>
                <a:gd name="connsiteX21" fmla="*/ 46101 w 46100"/>
                <a:gd name="connsiteY21" fmla="*/ 29051 h 52673"/>
                <a:gd name="connsiteX22" fmla="*/ 46101 w 46100"/>
                <a:gd name="connsiteY22" fmla="*/ 25527 h 52673"/>
                <a:gd name="connsiteX23" fmla="*/ 9811 w 46100"/>
                <a:gd name="connsiteY23" fmla="*/ 21717 h 52673"/>
                <a:gd name="connsiteX24" fmla="*/ 11430 w 46100"/>
                <a:gd name="connsiteY24" fmla="*/ 15526 h 52673"/>
                <a:gd name="connsiteX25" fmla="*/ 16192 w 46100"/>
                <a:gd name="connsiteY25" fmla="*/ 10192 h 52673"/>
                <a:gd name="connsiteX26" fmla="*/ 23527 w 46100"/>
                <a:gd name="connsiteY26" fmla="*/ 8191 h 52673"/>
                <a:gd name="connsiteX27" fmla="*/ 30290 w 46100"/>
                <a:gd name="connsiteY27" fmla="*/ 9906 h 52673"/>
                <a:gd name="connsiteX28" fmla="*/ 34766 w 46100"/>
                <a:gd name="connsiteY28" fmla="*/ 14669 h 52673"/>
                <a:gd name="connsiteX29" fmla="*/ 36386 w 46100"/>
                <a:gd name="connsiteY29" fmla="*/ 21622 h 52673"/>
                <a:gd name="connsiteX30" fmla="*/ 10001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46006" y="25622"/>
                  </a:moveTo>
                  <a:cubicBezTo>
                    <a:pt x="46006" y="20955"/>
                    <a:pt x="45434" y="17050"/>
                    <a:pt x="44196" y="13811"/>
                  </a:cubicBezTo>
                  <a:cubicBezTo>
                    <a:pt x="42958" y="10573"/>
                    <a:pt x="41243" y="7906"/>
                    <a:pt x="39148" y="5905"/>
                  </a:cubicBez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763" y="39434"/>
                    <a:pt x="11621" y="37052"/>
                  </a:cubicBezTo>
                  <a:cubicBezTo>
                    <a:pt x="10478" y="34862"/>
                    <a:pt x="10001" y="32099"/>
                    <a:pt x="9906" y="29051"/>
                  </a:cubicBezTo>
                  <a:lnTo>
                    <a:pt x="46101" y="29051"/>
                  </a:lnTo>
                  <a:lnTo>
                    <a:pt x="46101" y="25527"/>
                  </a:lnTo>
                  <a:close/>
                  <a:moveTo>
                    <a:pt x="9811" y="21717"/>
                  </a:moveTo>
                  <a:cubicBezTo>
                    <a:pt x="9906" y="19526"/>
                    <a:pt x="10382" y="17431"/>
                    <a:pt x="11430" y="15526"/>
                  </a:cubicBezTo>
                  <a:cubicBezTo>
                    <a:pt x="12573" y="13335"/>
                    <a:pt x="14097" y="11525"/>
                    <a:pt x="16192" y="10192"/>
                  </a:cubicBezTo>
                  <a:cubicBezTo>
                    <a:pt x="18288" y="8858"/>
                    <a:pt x="20669" y="8191"/>
                    <a:pt x="23527" y="8191"/>
                  </a:cubicBezTo>
                  <a:cubicBezTo>
                    <a:pt x="26099" y="8191"/>
                    <a:pt x="28289" y="8763"/>
                    <a:pt x="30290" y="9906"/>
                  </a:cubicBezTo>
                  <a:cubicBezTo>
                    <a:pt x="32195" y="11049"/>
                    <a:pt x="33718" y="12668"/>
                    <a:pt x="34766" y="14669"/>
                  </a:cubicBezTo>
                  <a:cubicBezTo>
                    <a:pt x="35814" y="16669"/>
                    <a:pt x="36386" y="19050"/>
                    <a:pt x="36386" y="21622"/>
                  </a:cubicBezTo>
                  <a:lnTo>
                    <a:pt x="10001" y="21622"/>
                  </a:lnTo>
                  <a:close/>
                </a:path>
              </a:pathLst>
            </a:custGeom>
            <a:solidFill>
              <a:srgbClr val="FFFFFF"/>
            </a:solidFill>
            <a:ln w="0"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45B824F1-735D-1885-2F20-9DF1FEFDF7A8}"/>
                </a:ext>
              </a:extLst>
            </p:cNvPr>
            <p:cNvSpPr/>
            <p:nvPr/>
          </p:nvSpPr>
          <p:spPr>
            <a:xfrm>
              <a:off x="49348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35F1C0F9-26E1-12D0-A5B9-72AE6402B971}"/>
                </a:ext>
              </a:extLst>
            </p:cNvPr>
            <p:cNvSpPr/>
            <p:nvPr/>
          </p:nvSpPr>
          <p:spPr>
            <a:xfrm>
              <a:off x="695415" y="5418495"/>
              <a:ext cx="91344" cy="39052"/>
            </a:xfrm>
            <a:custGeom>
              <a:avLst/>
              <a:gdLst>
                <a:gd name="connsiteX0" fmla="*/ 82677 w 91344"/>
                <a:gd name="connsiteY0" fmla="*/ 2477 h 39052"/>
                <a:gd name="connsiteX1" fmla="*/ 74962 w 91344"/>
                <a:gd name="connsiteY1" fmla="*/ 0 h 39052"/>
                <a:gd name="connsiteX2" fmla="*/ 0 w 91344"/>
                <a:gd name="connsiteY2" fmla="*/ 0 h 39052"/>
                <a:gd name="connsiteX3" fmla="*/ 0 w 91344"/>
                <a:gd name="connsiteY3" fmla="*/ 39053 h 39052"/>
                <a:gd name="connsiteX4" fmla="*/ 74771 w 91344"/>
                <a:gd name="connsiteY4" fmla="*/ 39053 h 39052"/>
                <a:gd name="connsiteX5" fmla="*/ 82772 w 91344"/>
                <a:gd name="connsiteY5" fmla="*/ 36671 h 39052"/>
                <a:gd name="connsiteX6" fmla="*/ 88964 w 91344"/>
                <a:gd name="connsiteY6" fmla="*/ 29718 h 39052"/>
                <a:gd name="connsiteX7" fmla="*/ 91345 w 91344"/>
                <a:gd name="connsiteY7" fmla="*/ 19717 h 39052"/>
                <a:gd name="connsiteX8" fmla="*/ 88964 w 91344"/>
                <a:gd name="connsiteY8" fmla="*/ 9811 h 39052"/>
                <a:gd name="connsiteX9" fmla="*/ 82677 w 91344"/>
                <a:gd name="connsiteY9" fmla="*/ 2477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44" h="39052">
                  <a:moveTo>
                    <a:pt x="82677" y="2477"/>
                  </a:moveTo>
                  <a:cubicBezTo>
                    <a:pt x="80296" y="762"/>
                    <a:pt x="77724" y="0"/>
                    <a:pt x="74962" y="0"/>
                  </a:cubicBezTo>
                  <a:lnTo>
                    <a:pt x="0" y="0"/>
                  </a:lnTo>
                  <a:lnTo>
                    <a:pt x="0" y="39053"/>
                  </a:lnTo>
                  <a:lnTo>
                    <a:pt x="74771" y="39053"/>
                  </a:lnTo>
                  <a:cubicBezTo>
                    <a:pt x="77629" y="39053"/>
                    <a:pt x="80391" y="38291"/>
                    <a:pt x="82772" y="36671"/>
                  </a:cubicBezTo>
                  <a:cubicBezTo>
                    <a:pt x="85344" y="34957"/>
                    <a:pt x="87344" y="32671"/>
                    <a:pt x="88964" y="29718"/>
                  </a:cubicBezTo>
                  <a:cubicBezTo>
                    <a:pt x="90488" y="26765"/>
                    <a:pt x="91345" y="23432"/>
                    <a:pt x="91345" y="19717"/>
                  </a:cubicBezTo>
                  <a:cubicBezTo>
                    <a:pt x="91345" y="16002"/>
                    <a:pt x="90583" y="12954"/>
                    <a:pt x="88964" y="9811"/>
                  </a:cubicBezTo>
                  <a:cubicBezTo>
                    <a:pt x="87344" y="6763"/>
                    <a:pt x="85249" y="4286"/>
                    <a:pt x="82677" y="2477"/>
                  </a:cubicBezTo>
                  <a:close/>
                </a:path>
              </a:pathLst>
            </a:custGeom>
            <a:solidFill>
              <a:srgbClr val="FFFFFF"/>
            </a:solidFill>
            <a:ln w="0" cap="flat">
              <a:noFill/>
              <a:prstDash val="solid"/>
              <a:miter/>
            </a:ln>
          </p:spPr>
          <p:txBody>
            <a:bodyPr rtlCol="0" anchor="ctr"/>
            <a:lstStyle/>
            <a:p>
              <a:endParaRPr lang="en-GB"/>
            </a:p>
          </p:txBody>
        </p:sp>
        <p:sp>
          <p:nvSpPr>
            <p:cNvPr id="171" name="Freeform 170">
              <a:extLst>
                <a:ext uri="{FF2B5EF4-FFF2-40B4-BE49-F238E27FC236}">
                  <a16:creationId xmlns:a16="http://schemas.microsoft.com/office/drawing/2014/main" id="{A3087893-AAA2-C9B0-88A6-92FEB51EE984}"/>
                </a:ext>
              </a:extLst>
            </p:cNvPr>
            <p:cNvSpPr/>
            <p:nvPr/>
          </p:nvSpPr>
          <p:spPr>
            <a:xfrm>
              <a:off x="814953" y="5372108"/>
              <a:ext cx="217265" cy="190404"/>
            </a:xfrm>
            <a:custGeom>
              <a:avLst/>
              <a:gdLst>
                <a:gd name="connsiteX0" fmla="*/ 204502 w 217265"/>
                <a:gd name="connsiteY0" fmla="*/ 45244 h 190404"/>
                <a:gd name="connsiteX1" fmla="*/ 168593 w 217265"/>
                <a:gd name="connsiteY1" fmla="*/ 11906 h 190404"/>
                <a:gd name="connsiteX2" fmla="*/ 114300 w 217265"/>
                <a:gd name="connsiteY2" fmla="*/ 0 h 190404"/>
                <a:gd name="connsiteX3" fmla="*/ 0 w 217265"/>
                <a:gd name="connsiteY3" fmla="*/ 0 h 190404"/>
                <a:gd name="connsiteX4" fmla="*/ 27527 w 217265"/>
                <a:gd name="connsiteY4" fmla="*/ 26765 h 190404"/>
                <a:gd name="connsiteX5" fmla="*/ 37814 w 217265"/>
                <a:gd name="connsiteY5" fmla="*/ 66104 h 190404"/>
                <a:gd name="connsiteX6" fmla="*/ 27623 w 217265"/>
                <a:gd name="connsiteY6" fmla="*/ 105347 h 190404"/>
                <a:gd name="connsiteX7" fmla="*/ 4381 w 217265"/>
                <a:gd name="connsiteY7" fmla="*/ 129635 h 190404"/>
                <a:gd name="connsiteX8" fmla="*/ 41624 w 217265"/>
                <a:gd name="connsiteY8" fmla="*/ 190405 h 190404"/>
                <a:gd name="connsiteX9" fmla="*/ 114776 w 217265"/>
                <a:gd name="connsiteY9" fmla="*/ 190405 h 190404"/>
                <a:gd name="connsiteX10" fmla="*/ 168878 w 217265"/>
                <a:gd name="connsiteY10" fmla="*/ 178403 h 190404"/>
                <a:gd name="connsiteX11" fmla="*/ 204597 w 217265"/>
                <a:gd name="connsiteY11" fmla="*/ 145066 h 190404"/>
                <a:gd name="connsiteX12" fmla="*/ 217265 w 217265"/>
                <a:gd name="connsiteY12" fmla="*/ 95060 h 190404"/>
                <a:gd name="connsiteX13" fmla="*/ 204502 w 217265"/>
                <a:gd name="connsiteY13" fmla="*/ 45339 h 190404"/>
                <a:gd name="connsiteX14" fmla="*/ 156115 w 217265"/>
                <a:gd name="connsiteY14" fmla="*/ 136874 h 190404"/>
                <a:gd name="connsiteX15" fmla="*/ 112681 w 217265"/>
                <a:gd name="connsiteY15" fmla="*/ 151543 h 190404"/>
                <a:gd name="connsiteX16" fmla="*/ 79153 w 217265"/>
                <a:gd name="connsiteY16" fmla="*/ 151543 h 190404"/>
                <a:gd name="connsiteX17" fmla="*/ 79153 w 217265"/>
                <a:gd name="connsiteY17" fmla="*/ 38672 h 190404"/>
                <a:gd name="connsiteX18" fmla="*/ 112681 w 217265"/>
                <a:gd name="connsiteY18" fmla="*/ 38672 h 190404"/>
                <a:gd name="connsiteX19" fmla="*/ 156496 w 217265"/>
                <a:gd name="connsiteY19" fmla="*/ 54007 h 190404"/>
                <a:gd name="connsiteX20" fmla="*/ 171736 w 217265"/>
                <a:gd name="connsiteY20" fmla="*/ 95536 h 190404"/>
                <a:gd name="connsiteX21" fmla="*/ 156115 w 217265"/>
                <a:gd name="connsiteY21" fmla="*/ 136779 h 19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265" h="190404">
                  <a:moveTo>
                    <a:pt x="204502" y="45244"/>
                  </a:moveTo>
                  <a:cubicBezTo>
                    <a:pt x="196025" y="31052"/>
                    <a:pt x="183928" y="19812"/>
                    <a:pt x="168593" y="11906"/>
                  </a:cubicBezTo>
                  <a:cubicBezTo>
                    <a:pt x="153067" y="4001"/>
                    <a:pt x="134779" y="0"/>
                    <a:pt x="114300" y="0"/>
                  </a:cubicBezTo>
                  <a:lnTo>
                    <a:pt x="0" y="0"/>
                  </a:lnTo>
                  <a:cubicBezTo>
                    <a:pt x="11621" y="6477"/>
                    <a:pt x="20860" y="15526"/>
                    <a:pt x="27527" y="26765"/>
                  </a:cubicBezTo>
                  <a:cubicBezTo>
                    <a:pt x="34385" y="38386"/>
                    <a:pt x="37814" y="51626"/>
                    <a:pt x="37814" y="66104"/>
                  </a:cubicBezTo>
                  <a:cubicBezTo>
                    <a:pt x="37814" y="80581"/>
                    <a:pt x="34385" y="93821"/>
                    <a:pt x="27623" y="105347"/>
                  </a:cubicBezTo>
                  <a:cubicBezTo>
                    <a:pt x="21812" y="115253"/>
                    <a:pt x="14002" y="123444"/>
                    <a:pt x="4381" y="129635"/>
                  </a:cubicBezTo>
                  <a:lnTo>
                    <a:pt x="41624" y="190405"/>
                  </a:lnTo>
                  <a:lnTo>
                    <a:pt x="114776" y="190405"/>
                  </a:lnTo>
                  <a:cubicBezTo>
                    <a:pt x="135160" y="190405"/>
                    <a:pt x="153352" y="186404"/>
                    <a:pt x="168878" y="178403"/>
                  </a:cubicBezTo>
                  <a:cubicBezTo>
                    <a:pt x="184214" y="170498"/>
                    <a:pt x="196215" y="159353"/>
                    <a:pt x="204597" y="145066"/>
                  </a:cubicBezTo>
                  <a:cubicBezTo>
                    <a:pt x="213074" y="130778"/>
                    <a:pt x="217265" y="113919"/>
                    <a:pt x="217265" y="95060"/>
                  </a:cubicBezTo>
                  <a:cubicBezTo>
                    <a:pt x="217265" y="76200"/>
                    <a:pt x="212979" y="59627"/>
                    <a:pt x="204502" y="45339"/>
                  </a:cubicBezTo>
                  <a:close/>
                  <a:moveTo>
                    <a:pt x="156115" y="136874"/>
                  </a:moveTo>
                  <a:cubicBezTo>
                    <a:pt x="145828" y="146590"/>
                    <a:pt x="131159" y="151543"/>
                    <a:pt x="112681" y="151543"/>
                  </a:cubicBezTo>
                  <a:lnTo>
                    <a:pt x="79153" y="151543"/>
                  </a:lnTo>
                  <a:lnTo>
                    <a:pt x="79153" y="38672"/>
                  </a:lnTo>
                  <a:lnTo>
                    <a:pt x="112681" y="38672"/>
                  </a:lnTo>
                  <a:cubicBezTo>
                    <a:pt x="131636" y="38672"/>
                    <a:pt x="146399" y="43815"/>
                    <a:pt x="156496" y="54007"/>
                  </a:cubicBezTo>
                  <a:cubicBezTo>
                    <a:pt x="166592" y="64199"/>
                    <a:pt x="171736" y="78105"/>
                    <a:pt x="171736" y="95536"/>
                  </a:cubicBezTo>
                  <a:cubicBezTo>
                    <a:pt x="171736" y="112967"/>
                    <a:pt x="166497" y="126968"/>
                    <a:pt x="156115" y="136779"/>
                  </a:cubicBezTo>
                  <a:close/>
                </a:path>
              </a:pathLst>
            </a:custGeom>
            <a:solidFill>
              <a:srgbClr val="FFFFFF"/>
            </a:solidFill>
            <a:ln w="0" cap="flat">
              <a:noFill/>
              <a:prstDash val="solid"/>
              <a:miter/>
            </a:ln>
          </p:spPr>
          <p:txBody>
            <a:bodyPr rtlCol="0" anchor="ctr"/>
            <a:lstStyle/>
            <a:p>
              <a:endParaRPr lang="en-GB"/>
            </a:p>
          </p:txBody>
        </p:sp>
        <p:sp>
          <p:nvSpPr>
            <p:cNvPr id="172" name="Freeform 171">
              <a:extLst>
                <a:ext uri="{FF2B5EF4-FFF2-40B4-BE49-F238E27FC236}">
                  <a16:creationId xmlns:a16="http://schemas.microsoft.com/office/drawing/2014/main" id="{EE5B0A36-0B45-19EE-DB9E-BF53C86CF0A6}"/>
                </a:ext>
              </a:extLst>
            </p:cNvPr>
            <p:cNvSpPr/>
            <p:nvPr/>
          </p:nvSpPr>
          <p:spPr>
            <a:xfrm>
              <a:off x="695415" y="5514221"/>
              <a:ext cx="85820" cy="48196"/>
            </a:xfrm>
            <a:custGeom>
              <a:avLst/>
              <a:gdLst>
                <a:gd name="connsiteX0" fmla="*/ 0 w 85820"/>
                <a:gd name="connsiteY0" fmla="*/ 0 h 48196"/>
                <a:gd name="connsiteX1" fmla="*/ 0 w 85820"/>
                <a:gd name="connsiteY1" fmla="*/ 48197 h 48196"/>
                <a:gd name="connsiteX2" fmla="*/ 85820 w 85820"/>
                <a:gd name="connsiteY2" fmla="*/ 48197 h 48196"/>
                <a:gd name="connsiteX3" fmla="*/ 59150 w 85820"/>
                <a:gd name="connsiteY3" fmla="*/ 0 h 48196"/>
                <a:gd name="connsiteX4" fmla="*/ 0 w 85820"/>
                <a:gd name="connsiteY4" fmla="*/ 0 h 4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 h="48196">
                  <a:moveTo>
                    <a:pt x="0" y="0"/>
                  </a:moveTo>
                  <a:lnTo>
                    <a:pt x="0" y="48197"/>
                  </a:lnTo>
                  <a:lnTo>
                    <a:pt x="85820" y="48197"/>
                  </a:lnTo>
                  <a:lnTo>
                    <a:pt x="59150" y="0"/>
                  </a:lnTo>
                  <a:lnTo>
                    <a:pt x="0" y="0"/>
                  </a:lnTo>
                  <a:close/>
                </a:path>
              </a:pathLst>
            </a:custGeom>
            <a:solidFill>
              <a:srgbClr val="FFFFFF"/>
            </a:solidFill>
            <a:ln w="0" cap="flat">
              <a:noFill/>
              <a:prstDash val="solid"/>
              <a:miter/>
            </a:ln>
          </p:spPr>
          <p:txBody>
            <a:bodyPr rtlCol="0" anchor="ctr"/>
            <a:lstStyle/>
            <a:p>
              <a:endParaRPr lang="en-GB"/>
            </a:p>
          </p:txBody>
        </p:sp>
        <p:sp>
          <p:nvSpPr>
            <p:cNvPr id="173" name="Freeform 172">
              <a:extLst>
                <a:ext uri="{FF2B5EF4-FFF2-40B4-BE49-F238E27FC236}">
                  <a16:creationId xmlns:a16="http://schemas.microsoft.com/office/drawing/2014/main" id="{0840FD61-EE96-4E05-BFE7-92FEB0F58B0E}"/>
                </a:ext>
              </a:extLst>
            </p:cNvPr>
            <p:cNvSpPr/>
            <p:nvPr/>
          </p:nvSpPr>
          <p:spPr>
            <a:xfrm>
              <a:off x="106155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74" name="Freeform 173">
              <a:extLst>
                <a:ext uri="{FF2B5EF4-FFF2-40B4-BE49-F238E27FC236}">
                  <a16:creationId xmlns:a16="http://schemas.microsoft.com/office/drawing/2014/main" id="{8773D1D1-B9C8-231D-FAA7-2E7285A366DF}"/>
                </a:ext>
              </a:extLst>
            </p:cNvPr>
            <p:cNvSpPr/>
            <p:nvPr/>
          </p:nvSpPr>
          <p:spPr>
            <a:xfrm>
              <a:off x="1236244" y="5371918"/>
              <a:ext cx="374808" cy="190690"/>
            </a:xfrm>
            <a:custGeom>
              <a:avLst/>
              <a:gdLst>
                <a:gd name="connsiteX0" fmla="*/ 298037 w 374808"/>
                <a:gd name="connsiteY0" fmla="*/ 0 h 190690"/>
                <a:gd name="connsiteX1" fmla="*/ 253079 w 374808"/>
                <a:gd name="connsiteY1" fmla="*/ 0 h 190690"/>
                <a:gd name="connsiteX2" fmla="*/ 190595 w 374808"/>
                <a:gd name="connsiteY2" fmla="*/ 154591 h 190690"/>
                <a:gd name="connsiteX3" fmla="*/ 178594 w 374808"/>
                <a:gd name="connsiteY3" fmla="*/ 154591 h 190690"/>
                <a:gd name="connsiteX4" fmla="*/ 157924 w 374808"/>
                <a:gd name="connsiteY4" fmla="*/ 151924 h 190690"/>
                <a:gd name="connsiteX5" fmla="*/ 143065 w 374808"/>
                <a:gd name="connsiteY5" fmla="*/ 143161 h 190690"/>
                <a:gd name="connsiteX6" fmla="*/ 132493 w 374808"/>
                <a:gd name="connsiteY6" fmla="*/ 128016 h 190690"/>
                <a:gd name="connsiteX7" fmla="*/ 130207 w 374808"/>
                <a:gd name="connsiteY7" fmla="*/ 123539 h 190690"/>
                <a:gd name="connsiteX8" fmla="*/ 134588 w 374808"/>
                <a:gd name="connsiteY8" fmla="*/ 121158 h 190690"/>
                <a:gd name="connsiteX9" fmla="*/ 165544 w 374808"/>
                <a:gd name="connsiteY9" fmla="*/ 64580 h 190690"/>
                <a:gd name="connsiteX10" fmla="*/ 156686 w 374808"/>
                <a:gd name="connsiteY10" fmla="*/ 31147 h 190690"/>
                <a:gd name="connsiteX11" fmla="*/ 132207 w 374808"/>
                <a:gd name="connsiteY11" fmla="*/ 8477 h 190690"/>
                <a:gd name="connsiteX12" fmla="*/ 95917 w 374808"/>
                <a:gd name="connsiteY12" fmla="*/ 286 h 190690"/>
                <a:gd name="connsiteX13" fmla="*/ 0 w 374808"/>
                <a:gd name="connsiteY13" fmla="*/ 286 h 190690"/>
                <a:gd name="connsiteX14" fmla="*/ 0 w 374808"/>
                <a:gd name="connsiteY14" fmla="*/ 190595 h 190690"/>
                <a:gd name="connsiteX15" fmla="*/ 45244 w 374808"/>
                <a:gd name="connsiteY15" fmla="*/ 190595 h 190690"/>
                <a:gd name="connsiteX16" fmla="*/ 45244 w 374808"/>
                <a:gd name="connsiteY16" fmla="*/ 134398 h 190690"/>
                <a:gd name="connsiteX17" fmla="*/ 58960 w 374808"/>
                <a:gd name="connsiteY17" fmla="*/ 134398 h 190690"/>
                <a:gd name="connsiteX18" fmla="*/ 82772 w 374808"/>
                <a:gd name="connsiteY18" fmla="*/ 134112 h 190690"/>
                <a:gd name="connsiteX19" fmla="*/ 86392 w 374808"/>
                <a:gd name="connsiteY19" fmla="*/ 134112 h 190690"/>
                <a:gd name="connsiteX20" fmla="*/ 87820 w 374808"/>
                <a:gd name="connsiteY20" fmla="*/ 137351 h 190690"/>
                <a:gd name="connsiteX21" fmla="*/ 120491 w 374808"/>
                <a:gd name="connsiteY21" fmla="*/ 178689 h 190690"/>
                <a:gd name="connsiteX22" fmla="*/ 164497 w 374808"/>
                <a:gd name="connsiteY22" fmla="*/ 190691 h 190690"/>
                <a:gd name="connsiteX23" fmla="*/ 223456 w 374808"/>
                <a:gd name="connsiteY23" fmla="*/ 190691 h 190690"/>
                <a:gd name="connsiteX24" fmla="*/ 233743 w 374808"/>
                <a:gd name="connsiteY24" fmla="*/ 163544 h 190690"/>
                <a:gd name="connsiteX25" fmla="*/ 316897 w 374808"/>
                <a:gd name="connsiteY25" fmla="*/ 163544 h 190690"/>
                <a:gd name="connsiteX26" fmla="*/ 327374 w 374808"/>
                <a:gd name="connsiteY26" fmla="*/ 190691 h 190690"/>
                <a:gd name="connsiteX27" fmla="*/ 374809 w 374808"/>
                <a:gd name="connsiteY27" fmla="*/ 190691 h 190690"/>
                <a:gd name="connsiteX28" fmla="*/ 298037 w 374808"/>
                <a:gd name="connsiteY28" fmla="*/ 0 h 190690"/>
                <a:gd name="connsiteX29" fmla="*/ 116205 w 374808"/>
                <a:gd name="connsiteY29" fmla="*/ 81058 h 190690"/>
                <a:gd name="connsiteX30" fmla="*/ 106585 w 374808"/>
                <a:gd name="connsiteY30" fmla="*/ 91821 h 190690"/>
                <a:gd name="connsiteX31" fmla="*/ 92869 w 374808"/>
                <a:gd name="connsiteY31" fmla="*/ 95917 h 190690"/>
                <a:gd name="connsiteX32" fmla="*/ 45339 w 374808"/>
                <a:gd name="connsiteY32" fmla="*/ 95917 h 190690"/>
                <a:gd name="connsiteX33" fmla="*/ 45339 w 374808"/>
                <a:gd name="connsiteY33" fmla="*/ 39053 h 190690"/>
                <a:gd name="connsiteX34" fmla="*/ 93059 w 374808"/>
                <a:gd name="connsiteY34" fmla="*/ 39053 h 190690"/>
                <a:gd name="connsiteX35" fmla="*/ 106585 w 374808"/>
                <a:gd name="connsiteY35" fmla="*/ 43244 h 190690"/>
                <a:gd name="connsiteX36" fmla="*/ 116205 w 374808"/>
                <a:gd name="connsiteY36" fmla="*/ 53340 h 190690"/>
                <a:gd name="connsiteX37" fmla="*/ 119824 w 374808"/>
                <a:gd name="connsiteY37" fmla="*/ 66199 h 190690"/>
                <a:gd name="connsiteX38" fmla="*/ 116300 w 374808"/>
                <a:gd name="connsiteY38" fmla="*/ 81058 h 190690"/>
                <a:gd name="connsiteX39" fmla="*/ 247459 w 374808"/>
                <a:gd name="connsiteY39" fmla="*/ 127826 h 190690"/>
                <a:gd name="connsiteX40" fmla="*/ 268605 w 374808"/>
                <a:gd name="connsiteY40" fmla="*/ 72866 h 190690"/>
                <a:gd name="connsiteX41" fmla="*/ 271082 w 374808"/>
                <a:gd name="connsiteY41" fmla="*/ 61627 h 190690"/>
                <a:gd name="connsiteX42" fmla="*/ 280130 w 374808"/>
                <a:gd name="connsiteY42" fmla="*/ 61627 h 190690"/>
                <a:gd name="connsiteX43" fmla="*/ 282321 w 374808"/>
                <a:gd name="connsiteY43" fmla="*/ 72581 h 190690"/>
                <a:gd name="connsiteX44" fmla="*/ 303562 w 374808"/>
                <a:gd name="connsiteY44" fmla="*/ 127826 h 190690"/>
                <a:gd name="connsiteX45" fmla="*/ 247555 w 374808"/>
                <a:gd name="connsiteY45" fmla="*/ 127826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4808" h="190690">
                  <a:moveTo>
                    <a:pt x="298037" y="0"/>
                  </a:moveTo>
                  <a:lnTo>
                    <a:pt x="253079" y="0"/>
                  </a:lnTo>
                  <a:lnTo>
                    <a:pt x="190595" y="154591"/>
                  </a:lnTo>
                  <a:lnTo>
                    <a:pt x="178594" y="154591"/>
                  </a:lnTo>
                  <a:cubicBezTo>
                    <a:pt x="170402" y="154591"/>
                    <a:pt x="163449" y="153734"/>
                    <a:pt x="157924" y="151924"/>
                  </a:cubicBezTo>
                  <a:cubicBezTo>
                    <a:pt x="152114" y="150019"/>
                    <a:pt x="147066" y="147066"/>
                    <a:pt x="143065" y="143161"/>
                  </a:cubicBezTo>
                  <a:cubicBezTo>
                    <a:pt x="139255" y="139351"/>
                    <a:pt x="135636" y="134303"/>
                    <a:pt x="132493" y="128016"/>
                  </a:cubicBezTo>
                  <a:lnTo>
                    <a:pt x="130207" y="123539"/>
                  </a:lnTo>
                  <a:lnTo>
                    <a:pt x="134588" y="121158"/>
                  </a:lnTo>
                  <a:cubicBezTo>
                    <a:pt x="155162" y="109823"/>
                    <a:pt x="165544" y="90773"/>
                    <a:pt x="165544" y="64580"/>
                  </a:cubicBezTo>
                  <a:cubicBezTo>
                    <a:pt x="165544" y="52007"/>
                    <a:pt x="162592" y="40767"/>
                    <a:pt x="156686" y="31147"/>
                  </a:cubicBezTo>
                  <a:cubicBezTo>
                    <a:pt x="150781" y="21527"/>
                    <a:pt x="142589" y="13907"/>
                    <a:pt x="132207" y="8477"/>
                  </a:cubicBezTo>
                  <a:cubicBezTo>
                    <a:pt x="121729" y="3048"/>
                    <a:pt x="109442" y="286"/>
                    <a:pt x="95917" y="286"/>
                  </a:cubicBezTo>
                  <a:lnTo>
                    <a:pt x="0" y="286"/>
                  </a:lnTo>
                  <a:lnTo>
                    <a:pt x="0" y="190595"/>
                  </a:lnTo>
                  <a:lnTo>
                    <a:pt x="45244" y="190595"/>
                  </a:lnTo>
                  <a:lnTo>
                    <a:pt x="45244" y="134398"/>
                  </a:lnTo>
                  <a:lnTo>
                    <a:pt x="58960" y="134398"/>
                  </a:lnTo>
                  <a:cubicBezTo>
                    <a:pt x="61627" y="134398"/>
                    <a:pt x="77629" y="134303"/>
                    <a:pt x="82772" y="134112"/>
                  </a:cubicBezTo>
                  <a:lnTo>
                    <a:pt x="86392" y="134112"/>
                  </a:lnTo>
                  <a:cubicBezTo>
                    <a:pt x="86392" y="134112"/>
                    <a:pt x="87820" y="137351"/>
                    <a:pt x="87820" y="137351"/>
                  </a:cubicBezTo>
                  <a:cubicBezTo>
                    <a:pt x="96012" y="156972"/>
                    <a:pt x="106966" y="170879"/>
                    <a:pt x="120491" y="178689"/>
                  </a:cubicBezTo>
                  <a:cubicBezTo>
                    <a:pt x="134207" y="186690"/>
                    <a:pt x="148971" y="190691"/>
                    <a:pt x="164497" y="190691"/>
                  </a:cubicBezTo>
                  <a:lnTo>
                    <a:pt x="223456" y="190691"/>
                  </a:lnTo>
                  <a:lnTo>
                    <a:pt x="233743" y="163544"/>
                  </a:lnTo>
                  <a:lnTo>
                    <a:pt x="316897" y="163544"/>
                  </a:lnTo>
                  <a:lnTo>
                    <a:pt x="327374" y="190691"/>
                  </a:lnTo>
                  <a:lnTo>
                    <a:pt x="374809" y="190691"/>
                  </a:lnTo>
                  <a:lnTo>
                    <a:pt x="298037" y="0"/>
                  </a:lnTo>
                  <a:close/>
                  <a:moveTo>
                    <a:pt x="116205" y="81058"/>
                  </a:moveTo>
                  <a:cubicBezTo>
                    <a:pt x="113824" y="85534"/>
                    <a:pt x="110585" y="89154"/>
                    <a:pt x="106585" y="91821"/>
                  </a:cubicBezTo>
                  <a:cubicBezTo>
                    <a:pt x="102394" y="94583"/>
                    <a:pt x="97822" y="95917"/>
                    <a:pt x="92869" y="95917"/>
                  </a:cubicBezTo>
                  <a:lnTo>
                    <a:pt x="45339" y="95917"/>
                  </a:lnTo>
                  <a:lnTo>
                    <a:pt x="45339" y="39053"/>
                  </a:lnTo>
                  <a:lnTo>
                    <a:pt x="93059" y="39053"/>
                  </a:lnTo>
                  <a:cubicBezTo>
                    <a:pt x="97822" y="39053"/>
                    <a:pt x="102394" y="40481"/>
                    <a:pt x="106585" y="43244"/>
                  </a:cubicBezTo>
                  <a:cubicBezTo>
                    <a:pt x="110585" y="45911"/>
                    <a:pt x="113824" y="49340"/>
                    <a:pt x="116205" y="53340"/>
                  </a:cubicBezTo>
                  <a:cubicBezTo>
                    <a:pt x="118586" y="57531"/>
                    <a:pt x="119824" y="61817"/>
                    <a:pt x="119824" y="66199"/>
                  </a:cubicBezTo>
                  <a:cubicBezTo>
                    <a:pt x="119824" y="71533"/>
                    <a:pt x="118586" y="76581"/>
                    <a:pt x="116300" y="81058"/>
                  </a:cubicBezTo>
                  <a:close/>
                  <a:moveTo>
                    <a:pt x="247459" y="127826"/>
                  </a:moveTo>
                  <a:lnTo>
                    <a:pt x="268605" y="72866"/>
                  </a:lnTo>
                  <a:lnTo>
                    <a:pt x="271082" y="61627"/>
                  </a:lnTo>
                  <a:lnTo>
                    <a:pt x="280130" y="61627"/>
                  </a:lnTo>
                  <a:lnTo>
                    <a:pt x="282321" y="72581"/>
                  </a:lnTo>
                  <a:lnTo>
                    <a:pt x="303562" y="127826"/>
                  </a:lnTo>
                  <a:lnTo>
                    <a:pt x="247555" y="127826"/>
                  </a:lnTo>
                  <a:close/>
                </a:path>
              </a:pathLst>
            </a:custGeom>
            <a:solidFill>
              <a:srgbClr val="FFFFFF"/>
            </a:solidFill>
            <a:ln w="0" cap="flat">
              <a:noFill/>
              <a:prstDash val="solid"/>
              <a:miter/>
            </a:ln>
          </p:spPr>
          <p:txBody>
            <a:bodyPr rtlCol="0" anchor="ctr"/>
            <a:lstStyle/>
            <a:p>
              <a:endParaRPr lang="en-GB"/>
            </a:p>
          </p:txBody>
        </p:sp>
      </p:grpSp>
      <p:sp>
        <p:nvSpPr>
          <p:cNvPr id="176" name="Slide Number Placeholder 175">
            <a:extLst>
              <a:ext uri="{FF2B5EF4-FFF2-40B4-BE49-F238E27FC236}">
                <a16:creationId xmlns:a16="http://schemas.microsoft.com/office/drawing/2014/main" id="{A1097F07-D90E-3DD9-DA87-85C5F4D1655E}"/>
              </a:ext>
            </a:extLst>
          </p:cNvPr>
          <p:cNvSpPr>
            <a:spLocks noGrp="1"/>
          </p:cNvSpPr>
          <p:nvPr>
            <p:ph type="sldNum" sz="quarter" idx="17"/>
          </p:nvPr>
        </p:nvSpPr>
        <p:spPr/>
        <p:txBody>
          <a:bodyPr/>
          <a:lstStyle>
            <a:lvl1pPr>
              <a:defRPr>
                <a:solidFill>
                  <a:schemeClr val="bg1"/>
                </a:solidFill>
              </a:defRPr>
            </a:lvl1pPr>
          </a:lstStyle>
          <a:p>
            <a:fld id="{33DC2AB1-3121-DC42-81EB-8FDD8A73E93A}" type="slidenum">
              <a:rPr lang="en-GB"/>
              <a:pPr/>
              <a:t>‹#›</a:t>
            </a:fld>
            <a:endParaRPr lang="en-GB"/>
          </a:p>
        </p:txBody>
      </p:sp>
      <p:grpSp>
        <p:nvGrpSpPr>
          <p:cNvPr id="9" name="Group 8">
            <a:extLst>
              <a:ext uri="{FF2B5EF4-FFF2-40B4-BE49-F238E27FC236}">
                <a16:creationId xmlns:a16="http://schemas.microsoft.com/office/drawing/2014/main" id="{C7F37C50-77DE-1C0C-DDC9-D47929D2295A}"/>
              </a:ext>
            </a:extLst>
          </p:cNvPr>
          <p:cNvGrpSpPr/>
          <p:nvPr userDrawn="1"/>
        </p:nvGrpSpPr>
        <p:grpSpPr>
          <a:xfrm>
            <a:off x="1179635" y="0"/>
            <a:ext cx="7577994" cy="4381500"/>
            <a:chOff x="1572846" y="0"/>
            <a:chExt cx="10154512" cy="5871210"/>
          </a:xfrm>
          <a:solidFill>
            <a:schemeClr val="bg2">
              <a:alpha val="30000"/>
            </a:schemeClr>
          </a:solidFill>
        </p:grpSpPr>
        <p:sp>
          <p:nvSpPr>
            <p:cNvPr id="13" name="Freeform 12">
              <a:extLst>
                <a:ext uri="{FF2B5EF4-FFF2-40B4-BE49-F238E27FC236}">
                  <a16:creationId xmlns:a16="http://schemas.microsoft.com/office/drawing/2014/main" id="{E4BF513A-F10E-08B3-F284-9CFF015DDF13}"/>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11EA638-2FDE-48E9-2693-39C845026294}"/>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6A10FA14-75F7-90AE-0AFB-FC4F3E08E062}"/>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16" name="Freeform 15">
            <a:extLst>
              <a:ext uri="{FF2B5EF4-FFF2-40B4-BE49-F238E27FC236}">
                <a16:creationId xmlns:a16="http://schemas.microsoft.com/office/drawing/2014/main" id="{060C10FE-A040-526F-8518-DAE84DED1DA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accent1"/>
          </a:solidFill>
          <a:ln w="0" cap="flat">
            <a:noFill/>
            <a:prstDash val="solid"/>
            <a:miter/>
          </a:ln>
        </p:spPr>
        <p:txBody>
          <a:bodyPr rtlCol="0" anchor="ctr"/>
          <a:lstStyle/>
          <a:p>
            <a:endParaRPr lang="en-GB" sz="1013"/>
          </a:p>
        </p:txBody>
      </p:sp>
    </p:spTree>
    <p:extLst>
      <p:ext uri="{BB962C8B-B14F-4D97-AF65-F5344CB8AC3E}">
        <p14:creationId xmlns:p14="http://schemas.microsoft.com/office/powerpoint/2010/main" val="8705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title">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BE3ED65-47EB-039E-3234-D27E2E48B522}"/>
              </a:ext>
            </a:extLst>
          </p:cNvPr>
          <p:cNvGrpSpPr/>
          <p:nvPr userDrawn="1"/>
        </p:nvGrpSpPr>
        <p:grpSpPr>
          <a:xfrm>
            <a:off x="1179635" y="0"/>
            <a:ext cx="7577994" cy="4381500"/>
            <a:chOff x="1572846" y="0"/>
            <a:chExt cx="10154512" cy="5871210"/>
          </a:xfrm>
          <a:solidFill>
            <a:schemeClr val="bg1">
              <a:alpha val="5000"/>
            </a:schemeClr>
          </a:solidFill>
        </p:grpSpPr>
        <p:sp>
          <p:nvSpPr>
            <p:cNvPr id="7" name="Freeform 6">
              <a:extLst>
                <a:ext uri="{FF2B5EF4-FFF2-40B4-BE49-F238E27FC236}">
                  <a16:creationId xmlns:a16="http://schemas.microsoft.com/office/drawing/2014/main" id="{E59B32B7-941D-0BFC-8B4D-962D609F796A}"/>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8" name="Freeform 7">
              <a:extLst>
                <a:ext uri="{FF2B5EF4-FFF2-40B4-BE49-F238E27FC236}">
                  <a16:creationId xmlns:a16="http://schemas.microsoft.com/office/drawing/2014/main" id="{918AFE2F-06BB-24C3-090C-6A27DDCE461C}"/>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9F9CB14A-156C-615A-E50C-330504260603}"/>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3" name="Freeform 2">
            <a:extLst>
              <a:ext uri="{FF2B5EF4-FFF2-40B4-BE49-F238E27FC236}">
                <a16:creationId xmlns:a16="http://schemas.microsoft.com/office/drawing/2014/main" id="{62D0A91F-FA30-7869-989C-729EF0351B06}"/>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sp>
        <p:nvSpPr>
          <p:cNvPr id="85" name="Title 84">
            <a:extLst>
              <a:ext uri="{FF2B5EF4-FFF2-40B4-BE49-F238E27FC236}">
                <a16:creationId xmlns:a16="http://schemas.microsoft.com/office/drawing/2014/main" id="{9F14251A-2689-9EBC-3C0B-6B4804E082D5}"/>
              </a:ext>
            </a:extLst>
          </p:cNvPr>
          <p:cNvSpPr>
            <a:spLocks noGrp="1"/>
          </p:cNvSpPr>
          <p:nvPr userDrawn="1">
            <p:ph type="title" hasCustomPrompt="1"/>
          </p:nvPr>
        </p:nvSpPr>
        <p:spPr>
          <a:xfrm>
            <a:off x="478727" y="1677943"/>
            <a:ext cx="8232528" cy="492443"/>
          </a:xfrm>
        </p:spPr>
        <p:txBody>
          <a:bodyPr anchor="b" anchorCtr="0">
            <a:noAutofit/>
          </a:bodyPr>
          <a:lstStyle>
            <a:lvl1pPr algn="ctr">
              <a:defRPr sz="3200">
                <a:solidFill>
                  <a:schemeClr val="bg1"/>
                </a:solidFill>
              </a:defRPr>
            </a:lvl1pPr>
          </a:lstStyle>
          <a:p>
            <a:r>
              <a:rPr lang="en-GB"/>
              <a:t>Click to edit section title</a:t>
            </a:r>
          </a:p>
        </p:txBody>
      </p:sp>
      <p:sp>
        <p:nvSpPr>
          <p:cNvPr id="87" name="Text Placeholder 86">
            <a:extLst>
              <a:ext uri="{FF2B5EF4-FFF2-40B4-BE49-F238E27FC236}">
                <a16:creationId xmlns:a16="http://schemas.microsoft.com/office/drawing/2014/main" id="{21204F89-F8C5-2BF3-3102-65480894FB53}"/>
              </a:ext>
            </a:extLst>
          </p:cNvPr>
          <p:cNvSpPr>
            <a:spLocks noGrp="1"/>
          </p:cNvSpPr>
          <p:nvPr userDrawn="1">
            <p:ph type="body" sz="quarter" idx="10" hasCustomPrompt="1"/>
          </p:nvPr>
        </p:nvSpPr>
        <p:spPr>
          <a:xfrm>
            <a:off x="478727" y="2294447"/>
            <a:ext cx="8232528" cy="270715"/>
          </a:xfrm>
          <a:prstGeom prst="rect">
            <a:avLst/>
          </a:prstGeom>
        </p:spPr>
        <p:txBody>
          <a:bodyPr lIns="0" tIns="0" rIns="0" bIns="0">
            <a:noAutofit/>
          </a:bodyPr>
          <a:lstStyle>
            <a:lvl1pPr marL="0" indent="0" algn="ct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a:t>
            </a:r>
          </a:p>
        </p:txBody>
      </p:sp>
      <p:grpSp>
        <p:nvGrpSpPr>
          <p:cNvPr id="88" name="Graphic 4">
            <a:extLst>
              <a:ext uri="{FF2B5EF4-FFF2-40B4-BE49-F238E27FC236}">
                <a16:creationId xmlns:a16="http://schemas.microsoft.com/office/drawing/2014/main" id="{F3416654-D107-1E2A-AE64-29DA93494D1F}"/>
              </a:ext>
            </a:extLst>
          </p:cNvPr>
          <p:cNvGrpSpPr>
            <a:grpSpLocks noChangeAspect="1"/>
          </p:cNvGrpSpPr>
          <p:nvPr userDrawn="1"/>
        </p:nvGrpSpPr>
        <p:grpSpPr>
          <a:xfrm>
            <a:off x="540000" y="4632363"/>
            <a:ext cx="2787779" cy="234000"/>
            <a:chOff x="638302" y="6272366"/>
            <a:chExt cx="3044222" cy="255525"/>
          </a:xfrm>
        </p:grpSpPr>
        <p:sp>
          <p:nvSpPr>
            <p:cNvPr id="89" name="Freeform 88">
              <a:extLst>
                <a:ext uri="{FF2B5EF4-FFF2-40B4-BE49-F238E27FC236}">
                  <a16:creationId xmlns:a16="http://schemas.microsoft.com/office/drawing/2014/main" id="{91AAB7AC-85C0-9634-D12B-01B1BFFA5ADF}"/>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0" name="Freeform 89">
              <a:extLst>
                <a:ext uri="{FF2B5EF4-FFF2-40B4-BE49-F238E27FC236}">
                  <a16:creationId xmlns:a16="http://schemas.microsoft.com/office/drawing/2014/main" id="{082079B8-16AF-613B-5378-5ADBA23747F5}"/>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1" name="Freeform 90">
              <a:extLst>
                <a:ext uri="{FF2B5EF4-FFF2-40B4-BE49-F238E27FC236}">
                  <a16:creationId xmlns:a16="http://schemas.microsoft.com/office/drawing/2014/main" id="{73AF5AB8-C4F7-E025-97E2-824DAD971265}"/>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92" name="Freeform 91">
              <a:extLst>
                <a:ext uri="{FF2B5EF4-FFF2-40B4-BE49-F238E27FC236}">
                  <a16:creationId xmlns:a16="http://schemas.microsoft.com/office/drawing/2014/main" id="{F7B5636A-CDF2-9AA4-CB8B-FFD53F22E1FC}"/>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3" name="Freeform 92">
              <a:extLst>
                <a:ext uri="{FF2B5EF4-FFF2-40B4-BE49-F238E27FC236}">
                  <a16:creationId xmlns:a16="http://schemas.microsoft.com/office/drawing/2014/main" id="{77778D8D-7D2E-D727-90BD-E6663001BA2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94" name="Freeform 93">
              <a:extLst>
                <a:ext uri="{FF2B5EF4-FFF2-40B4-BE49-F238E27FC236}">
                  <a16:creationId xmlns:a16="http://schemas.microsoft.com/office/drawing/2014/main" id="{0D8A78C2-61DF-EDD7-AFC1-E195CFBB9FD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95" name="Freeform 94">
              <a:extLst>
                <a:ext uri="{FF2B5EF4-FFF2-40B4-BE49-F238E27FC236}">
                  <a16:creationId xmlns:a16="http://schemas.microsoft.com/office/drawing/2014/main" id="{472E3A58-06C4-0F51-D805-3C51A026FF5A}"/>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96" name="Freeform 95">
              <a:extLst>
                <a:ext uri="{FF2B5EF4-FFF2-40B4-BE49-F238E27FC236}">
                  <a16:creationId xmlns:a16="http://schemas.microsoft.com/office/drawing/2014/main" id="{85E5C0DD-22A1-7A5B-75AA-B6C817146DFF}"/>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7" name="Freeform 96">
              <a:extLst>
                <a:ext uri="{FF2B5EF4-FFF2-40B4-BE49-F238E27FC236}">
                  <a16:creationId xmlns:a16="http://schemas.microsoft.com/office/drawing/2014/main" id="{8D4CDD97-9629-4C36-C9B5-FD047361D50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98" name="Freeform 97">
              <a:extLst>
                <a:ext uri="{FF2B5EF4-FFF2-40B4-BE49-F238E27FC236}">
                  <a16:creationId xmlns:a16="http://schemas.microsoft.com/office/drawing/2014/main" id="{946C88BE-4BC0-0BA4-669D-EC3C296932D0}"/>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9" name="Freeform 98">
              <a:extLst>
                <a:ext uri="{FF2B5EF4-FFF2-40B4-BE49-F238E27FC236}">
                  <a16:creationId xmlns:a16="http://schemas.microsoft.com/office/drawing/2014/main" id="{36D9EBD4-167A-40C4-DF6B-69351EB7A86A}"/>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00" name="Freeform 99">
              <a:extLst>
                <a:ext uri="{FF2B5EF4-FFF2-40B4-BE49-F238E27FC236}">
                  <a16:creationId xmlns:a16="http://schemas.microsoft.com/office/drawing/2014/main" id="{1E6A3A74-59E0-CFF3-C7C8-8C22AC4BAB36}"/>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01" name="Freeform 100">
              <a:extLst>
                <a:ext uri="{FF2B5EF4-FFF2-40B4-BE49-F238E27FC236}">
                  <a16:creationId xmlns:a16="http://schemas.microsoft.com/office/drawing/2014/main" id="{CF05F0E8-F054-4285-D5E4-F4D85DAEA2DA}"/>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02" name="Freeform 101">
              <a:extLst>
                <a:ext uri="{FF2B5EF4-FFF2-40B4-BE49-F238E27FC236}">
                  <a16:creationId xmlns:a16="http://schemas.microsoft.com/office/drawing/2014/main" id="{129C3F80-200A-CD3D-7480-A9219D17DB90}"/>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03" name="Freeform 102">
              <a:extLst>
                <a:ext uri="{FF2B5EF4-FFF2-40B4-BE49-F238E27FC236}">
                  <a16:creationId xmlns:a16="http://schemas.microsoft.com/office/drawing/2014/main" id="{552BFC74-A93A-1170-4AFD-F6EF6585F325}"/>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04" name="Freeform 103">
              <a:extLst>
                <a:ext uri="{FF2B5EF4-FFF2-40B4-BE49-F238E27FC236}">
                  <a16:creationId xmlns:a16="http://schemas.microsoft.com/office/drawing/2014/main" id="{792C3087-C918-085B-D5B1-90EAC30C6755}"/>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05" name="Freeform 104">
              <a:extLst>
                <a:ext uri="{FF2B5EF4-FFF2-40B4-BE49-F238E27FC236}">
                  <a16:creationId xmlns:a16="http://schemas.microsoft.com/office/drawing/2014/main" id="{A468BCCA-666B-464D-FFD0-99D7C5B65C99}"/>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06" name="Freeform 105">
              <a:extLst>
                <a:ext uri="{FF2B5EF4-FFF2-40B4-BE49-F238E27FC236}">
                  <a16:creationId xmlns:a16="http://schemas.microsoft.com/office/drawing/2014/main" id="{54F00DC2-283D-F286-0BBA-F4DE50934983}"/>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07" name="Freeform 106">
              <a:extLst>
                <a:ext uri="{FF2B5EF4-FFF2-40B4-BE49-F238E27FC236}">
                  <a16:creationId xmlns:a16="http://schemas.microsoft.com/office/drawing/2014/main" id="{B3B0398E-C516-6103-8A18-95B193C2B201}"/>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8" name="Freeform 107">
              <a:extLst>
                <a:ext uri="{FF2B5EF4-FFF2-40B4-BE49-F238E27FC236}">
                  <a16:creationId xmlns:a16="http://schemas.microsoft.com/office/drawing/2014/main" id="{DE05A18C-8779-5422-B108-DCD050084649}"/>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09" name="Freeform 108">
              <a:extLst>
                <a:ext uri="{FF2B5EF4-FFF2-40B4-BE49-F238E27FC236}">
                  <a16:creationId xmlns:a16="http://schemas.microsoft.com/office/drawing/2014/main" id="{814C792E-C43B-CABA-A764-13E882078C5B}"/>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10" name="Freeform 109">
              <a:extLst>
                <a:ext uri="{FF2B5EF4-FFF2-40B4-BE49-F238E27FC236}">
                  <a16:creationId xmlns:a16="http://schemas.microsoft.com/office/drawing/2014/main" id="{B08E6D7F-AE4F-897F-D7D5-039480CBBBA8}"/>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11" name="Freeform 110">
              <a:extLst>
                <a:ext uri="{FF2B5EF4-FFF2-40B4-BE49-F238E27FC236}">
                  <a16:creationId xmlns:a16="http://schemas.microsoft.com/office/drawing/2014/main" id="{48A7AFC3-5417-7DD4-4CD8-245507CB0450}"/>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2" name="Freeform 111">
              <a:extLst>
                <a:ext uri="{FF2B5EF4-FFF2-40B4-BE49-F238E27FC236}">
                  <a16:creationId xmlns:a16="http://schemas.microsoft.com/office/drawing/2014/main" id="{2197E793-41E5-37E6-A8BD-6A415D467E19}"/>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13" name="Freeform 112">
              <a:extLst>
                <a:ext uri="{FF2B5EF4-FFF2-40B4-BE49-F238E27FC236}">
                  <a16:creationId xmlns:a16="http://schemas.microsoft.com/office/drawing/2014/main" id="{87CF7D4C-D081-C0D1-6729-0D478CA0D05E}"/>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4" name="Freeform 113">
              <a:extLst>
                <a:ext uri="{FF2B5EF4-FFF2-40B4-BE49-F238E27FC236}">
                  <a16:creationId xmlns:a16="http://schemas.microsoft.com/office/drawing/2014/main" id="{1DEC3380-6758-5114-6E0A-A8AF70CE9628}"/>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15" name="Freeform 114">
              <a:extLst>
                <a:ext uri="{FF2B5EF4-FFF2-40B4-BE49-F238E27FC236}">
                  <a16:creationId xmlns:a16="http://schemas.microsoft.com/office/drawing/2014/main" id="{8A1F24BF-A911-7EBD-AEF5-AB35803D1606}"/>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16" name="Freeform 115">
              <a:extLst>
                <a:ext uri="{FF2B5EF4-FFF2-40B4-BE49-F238E27FC236}">
                  <a16:creationId xmlns:a16="http://schemas.microsoft.com/office/drawing/2014/main" id="{B30E7400-5964-B06D-A7AD-1525CFC0679B}"/>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17" name="Freeform 116">
              <a:extLst>
                <a:ext uri="{FF2B5EF4-FFF2-40B4-BE49-F238E27FC236}">
                  <a16:creationId xmlns:a16="http://schemas.microsoft.com/office/drawing/2014/main" id="{B4474117-1ADF-F75D-935B-AB03C29EA173}"/>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18" name="Freeform 117">
              <a:extLst>
                <a:ext uri="{FF2B5EF4-FFF2-40B4-BE49-F238E27FC236}">
                  <a16:creationId xmlns:a16="http://schemas.microsoft.com/office/drawing/2014/main" id="{B2AA9E43-2AE4-45CE-B6C4-AEBF719FCA2E}"/>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19" name="Freeform 118">
              <a:extLst>
                <a:ext uri="{FF2B5EF4-FFF2-40B4-BE49-F238E27FC236}">
                  <a16:creationId xmlns:a16="http://schemas.microsoft.com/office/drawing/2014/main" id="{9B88111D-AC6E-56C2-7341-0D12A450E85D}"/>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20" name="Freeform 119">
              <a:extLst>
                <a:ext uri="{FF2B5EF4-FFF2-40B4-BE49-F238E27FC236}">
                  <a16:creationId xmlns:a16="http://schemas.microsoft.com/office/drawing/2014/main" id="{EE2EE158-E07F-1AF2-2452-1DDF7F93A80B}"/>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21" name="Freeform 120">
              <a:extLst>
                <a:ext uri="{FF2B5EF4-FFF2-40B4-BE49-F238E27FC236}">
                  <a16:creationId xmlns:a16="http://schemas.microsoft.com/office/drawing/2014/main" id="{033F5081-A114-73B1-3D4B-2523C4CDFC8D}"/>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22" name="Freeform 121">
              <a:extLst>
                <a:ext uri="{FF2B5EF4-FFF2-40B4-BE49-F238E27FC236}">
                  <a16:creationId xmlns:a16="http://schemas.microsoft.com/office/drawing/2014/main" id="{2C4BBF29-93D3-3B65-E9A5-CD8C6C2EC35B}"/>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23" name="Freeform 122">
              <a:extLst>
                <a:ext uri="{FF2B5EF4-FFF2-40B4-BE49-F238E27FC236}">
                  <a16:creationId xmlns:a16="http://schemas.microsoft.com/office/drawing/2014/main" id="{85F7B22C-C002-DE27-47C2-E1EC256408FA}"/>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24" name="Freeform 123">
              <a:extLst>
                <a:ext uri="{FF2B5EF4-FFF2-40B4-BE49-F238E27FC236}">
                  <a16:creationId xmlns:a16="http://schemas.microsoft.com/office/drawing/2014/main" id="{94DB244B-F291-FCF7-1597-85B786CDF0DC}"/>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25" name="Freeform 124">
              <a:extLst>
                <a:ext uri="{FF2B5EF4-FFF2-40B4-BE49-F238E27FC236}">
                  <a16:creationId xmlns:a16="http://schemas.microsoft.com/office/drawing/2014/main" id="{D8C0EF85-FDD7-6570-2BFB-73A744349C36}"/>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26" name="Freeform 125">
              <a:extLst>
                <a:ext uri="{FF2B5EF4-FFF2-40B4-BE49-F238E27FC236}">
                  <a16:creationId xmlns:a16="http://schemas.microsoft.com/office/drawing/2014/main" id="{445ECAF2-A1DC-557E-744B-EAFD41DA0CE2}"/>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27" name="Freeform 126">
              <a:extLst>
                <a:ext uri="{FF2B5EF4-FFF2-40B4-BE49-F238E27FC236}">
                  <a16:creationId xmlns:a16="http://schemas.microsoft.com/office/drawing/2014/main" id="{BFCC0062-A533-E832-6AAD-E27259D1E9C5}"/>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F7FE9176-60B1-807D-4513-D3A8A7D77BD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9" name="Freeform 128">
              <a:extLst>
                <a:ext uri="{FF2B5EF4-FFF2-40B4-BE49-F238E27FC236}">
                  <a16:creationId xmlns:a16="http://schemas.microsoft.com/office/drawing/2014/main" id="{3A81DB83-7B35-4234-193B-51A34B5A1407}"/>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30" name="Freeform 129">
              <a:extLst>
                <a:ext uri="{FF2B5EF4-FFF2-40B4-BE49-F238E27FC236}">
                  <a16:creationId xmlns:a16="http://schemas.microsoft.com/office/drawing/2014/main" id="{C76C556F-1EEB-8956-81C1-5C0D31A81F0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31" name="Freeform 130">
              <a:extLst>
                <a:ext uri="{FF2B5EF4-FFF2-40B4-BE49-F238E27FC236}">
                  <a16:creationId xmlns:a16="http://schemas.microsoft.com/office/drawing/2014/main" id="{04BCA299-9F19-43FA-D15E-D8F63D4DB6DE}"/>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32" name="Freeform 131">
              <a:extLst>
                <a:ext uri="{FF2B5EF4-FFF2-40B4-BE49-F238E27FC236}">
                  <a16:creationId xmlns:a16="http://schemas.microsoft.com/office/drawing/2014/main" id="{F0531F93-C028-C9BF-2CD6-0E23F5BA58A9}"/>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35" name="Slide Number Placeholder 134">
            <a:extLst>
              <a:ext uri="{FF2B5EF4-FFF2-40B4-BE49-F238E27FC236}">
                <a16:creationId xmlns:a16="http://schemas.microsoft.com/office/drawing/2014/main" id="{1BC8AAF4-FC6A-31CF-6181-7D53F2ECA0AB}"/>
              </a:ext>
            </a:extLst>
          </p:cNvPr>
          <p:cNvSpPr>
            <a:spLocks noGrp="1"/>
          </p:cNvSpPr>
          <p:nvPr>
            <p:ph type="sldNum" sz="quarter" idx="11"/>
          </p:nvPr>
        </p:nvSpPr>
        <p:spPr/>
        <p:txBody>
          <a:bodyPr/>
          <a:lstStyle/>
          <a:p>
            <a:fld id="{33DC2AB1-3121-DC42-81EB-8FDD8A73E93A}" type="slidenum">
              <a:rPr lang="en-GB"/>
              <a:pPr/>
              <a:t>‹#›</a:t>
            </a:fld>
            <a:endParaRPr lang="en-GB"/>
          </a:p>
        </p:txBody>
      </p:sp>
    </p:spTree>
    <p:extLst>
      <p:ext uri="{BB962C8B-B14F-4D97-AF65-F5344CB8AC3E}">
        <p14:creationId xmlns:p14="http://schemas.microsoft.com/office/powerpoint/2010/main" val="232307081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 quote">
    <p:bg>
      <p:bgPr>
        <a:solidFill>
          <a:schemeClr val="accent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BE3ED65-47EB-039E-3234-D27E2E48B522}"/>
              </a:ext>
            </a:extLst>
          </p:cNvPr>
          <p:cNvGrpSpPr/>
          <p:nvPr/>
        </p:nvGrpSpPr>
        <p:grpSpPr>
          <a:xfrm>
            <a:off x="1179635" y="0"/>
            <a:ext cx="7577994" cy="4381500"/>
            <a:chOff x="1572846" y="0"/>
            <a:chExt cx="10154512" cy="5871210"/>
          </a:xfrm>
          <a:solidFill>
            <a:schemeClr val="bg1">
              <a:alpha val="10000"/>
            </a:schemeClr>
          </a:solidFill>
        </p:grpSpPr>
        <p:sp>
          <p:nvSpPr>
            <p:cNvPr id="7" name="Freeform 6">
              <a:extLst>
                <a:ext uri="{FF2B5EF4-FFF2-40B4-BE49-F238E27FC236}">
                  <a16:creationId xmlns:a16="http://schemas.microsoft.com/office/drawing/2014/main" id="{E59B32B7-941D-0BFC-8B4D-962D609F796A}"/>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8" name="Freeform 7">
              <a:extLst>
                <a:ext uri="{FF2B5EF4-FFF2-40B4-BE49-F238E27FC236}">
                  <a16:creationId xmlns:a16="http://schemas.microsoft.com/office/drawing/2014/main" id="{918AFE2F-06BB-24C3-090C-6A27DDCE461C}"/>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9F9CB14A-156C-615A-E50C-330504260603}"/>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3" name="Freeform 2">
            <a:extLst>
              <a:ext uri="{FF2B5EF4-FFF2-40B4-BE49-F238E27FC236}">
                <a16:creationId xmlns:a16="http://schemas.microsoft.com/office/drawing/2014/main" id="{C58A6A5D-05ED-B063-3F9D-F22149E48C71}"/>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85" name="Graphic 4">
            <a:extLst>
              <a:ext uri="{FF2B5EF4-FFF2-40B4-BE49-F238E27FC236}">
                <a16:creationId xmlns:a16="http://schemas.microsoft.com/office/drawing/2014/main" id="{E3C64D63-27D8-6369-A234-9656CF0DFF0D}"/>
              </a:ext>
            </a:extLst>
          </p:cNvPr>
          <p:cNvGrpSpPr>
            <a:grpSpLocks noChangeAspect="1"/>
          </p:cNvGrpSpPr>
          <p:nvPr/>
        </p:nvGrpSpPr>
        <p:grpSpPr>
          <a:xfrm>
            <a:off x="540000" y="4632363"/>
            <a:ext cx="2787779" cy="234000"/>
            <a:chOff x="638302" y="6272366"/>
            <a:chExt cx="3044222" cy="255525"/>
          </a:xfrm>
        </p:grpSpPr>
        <p:sp>
          <p:nvSpPr>
            <p:cNvPr id="86" name="Freeform 85">
              <a:extLst>
                <a:ext uri="{FF2B5EF4-FFF2-40B4-BE49-F238E27FC236}">
                  <a16:creationId xmlns:a16="http://schemas.microsoft.com/office/drawing/2014/main" id="{09D4B963-99CA-64DA-2C45-EFE802CC6A3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87" name="Freeform 86">
              <a:extLst>
                <a:ext uri="{FF2B5EF4-FFF2-40B4-BE49-F238E27FC236}">
                  <a16:creationId xmlns:a16="http://schemas.microsoft.com/office/drawing/2014/main" id="{E77A0D47-6E8D-1F59-66B8-D036EDD70AD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8" name="Freeform 87">
              <a:extLst>
                <a:ext uri="{FF2B5EF4-FFF2-40B4-BE49-F238E27FC236}">
                  <a16:creationId xmlns:a16="http://schemas.microsoft.com/office/drawing/2014/main" id="{EFE1C316-DE2D-9C6F-2F67-8D03E77DCB8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89" name="Freeform 88">
              <a:extLst>
                <a:ext uri="{FF2B5EF4-FFF2-40B4-BE49-F238E27FC236}">
                  <a16:creationId xmlns:a16="http://schemas.microsoft.com/office/drawing/2014/main" id="{4AB0BA45-1BE5-76C2-F71D-1C0619104B8C}"/>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0" name="Freeform 89">
              <a:extLst>
                <a:ext uri="{FF2B5EF4-FFF2-40B4-BE49-F238E27FC236}">
                  <a16:creationId xmlns:a16="http://schemas.microsoft.com/office/drawing/2014/main" id="{C96DF618-90D6-6D81-9FBE-0E2C392C7391}"/>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91" name="Freeform 90">
              <a:extLst>
                <a:ext uri="{FF2B5EF4-FFF2-40B4-BE49-F238E27FC236}">
                  <a16:creationId xmlns:a16="http://schemas.microsoft.com/office/drawing/2014/main" id="{33DA4C29-1A05-0031-8929-71A15B28931A}"/>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92" name="Freeform 91">
              <a:extLst>
                <a:ext uri="{FF2B5EF4-FFF2-40B4-BE49-F238E27FC236}">
                  <a16:creationId xmlns:a16="http://schemas.microsoft.com/office/drawing/2014/main" id="{14CE706F-3F7C-7677-D42F-FF50017CCE5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93" name="Freeform 92">
              <a:extLst>
                <a:ext uri="{FF2B5EF4-FFF2-40B4-BE49-F238E27FC236}">
                  <a16:creationId xmlns:a16="http://schemas.microsoft.com/office/drawing/2014/main" id="{066F9443-D203-EF07-0E8E-A5C2AE84794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4" name="Freeform 93">
              <a:extLst>
                <a:ext uri="{FF2B5EF4-FFF2-40B4-BE49-F238E27FC236}">
                  <a16:creationId xmlns:a16="http://schemas.microsoft.com/office/drawing/2014/main" id="{399C070E-CEA9-23E4-E1EF-D55B96C4E63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95" name="Freeform 94">
              <a:extLst>
                <a:ext uri="{FF2B5EF4-FFF2-40B4-BE49-F238E27FC236}">
                  <a16:creationId xmlns:a16="http://schemas.microsoft.com/office/drawing/2014/main" id="{5392D6E3-DDBF-4F53-473D-6721CF1DC119}"/>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6" name="Freeform 95">
              <a:extLst>
                <a:ext uri="{FF2B5EF4-FFF2-40B4-BE49-F238E27FC236}">
                  <a16:creationId xmlns:a16="http://schemas.microsoft.com/office/drawing/2014/main" id="{59A8D820-1814-18BE-BAE6-8CE66AB01F95}"/>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7" name="Freeform 96">
              <a:extLst>
                <a:ext uri="{FF2B5EF4-FFF2-40B4-BE49-F238E27FC236}">
                  <a16:creationId xmlns:a16="http://schemas.microsoft.com/office/drawing/2014/main" id="{C16AC98F-A5FB-A98E-F25C-77BA667277B5}"/>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8" name="Freeform 97">
              <a:extLst>
                <a:ext uri="{FF2B5EF4-FFF2-40B4-BE49-F238E27FC236}">
                  <a16:creationId xmlns:a16="http://schemas.microsoft.com/office/drawing/2014/main" id="{89CC5C82-AFAB-F919-2779-30B4B38D102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99" name="Freeform 98">
              <a:extLst>
                <a:ext uri="{FF2B5EF4-FFF2-40B4-BE49-F238E27FC236}">
                  <a16:creationId xmlns:a16="http://schemas.microsoft.com/office/drawing/2014/main" id="{55A82706-7F93-EFE3-DBA3-74F10501513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00" name="Freeform 99">
              <a:extLst>
                <a:ext uri="{FF2B5EF4-FFF2-40B4-BE49-F238E27FC236}">
                  <a16:creationId xmlns:a16="http://schemas.microsoft.com/office/drawing/2014/main" id="{AE2A7CAC-286E-7BE2-761B-0C721E01BAF1}"/>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01" name="Freeform 100">
              <a:extLst>
                <a:ext uri="{FF2B5EF4-FFF2-40B4-BE49-F238E27FC236}">
                  <a16:creationId xmlns:a16="http://schemas.microsoft.com/office/drawing/2014/main" id="{23A5B87D-2048-E19E-99E6-F75F45A3627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02" name="Freeform 101">
              <a:extLst>
                <a:ext uri="{FF2B5EF4-FFF2-40B4-BE49-F238E27FC236}">
                  <a16:creationId xmlns:a16="http://schemas.microsoft.com/office/drawing/2014/main" id="{0679739A-ABD6-C30F-C703-F58B707FA09E}"/>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03" name="Freeform 102">
              <a:extLst>
                <a:ext uri="{FF2B5EF4-FFF2-40B4-BE49-F238E27FC236}">
                  <a16:creationId xmlns:a16="http://schemas.microsoft.com/office/drawing/2014/main" id="{F8D9EF0B-D9A7-DA84-EFC6-699ECBEAA4C6}"/>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04" name="Freeform 103">
              <a:extLst>
                <a:ext uri="{FF2B5EF4-FFF2-40B4-BE49-F238E27FC236}">
                  <a16:creationId xmlns:a16="http://schemas.microsoft.com/office/drawing/2014/main" id="{0A599F80-BB28-3F3B-89A0-13B7259EC38A}"/>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5" name="Freeform 104">
              <a:extLst>
                <a:ext uri="{FF2B5EF4-FFF2-40B4-BE49-F238E27FC236}">
                  <a16:creationId xmlns:a16="http://schemas.microsoft.com/office/drawing/2014/main" id="{9267B262-8743-1D3D-5EC2-43F4D098CC81}"/>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06" name="Freeform 105">
              <a:extLst>
                <a:ext uri="{FF2B5EF4-FFF2-40B4-BE49-F238E27FC236}">
                  <a16:creationId xmlns:a16="http://schemas.microsoft.com/office/drawing/2014/main" id="{6C13A9A2-BED1-9BEA-D7E6-177207AFB14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07" name="Freeform 106">
              <a:extLst>
                <a:ext uri="{FF2B5EF4-FFF2-40B4-BE49-F238E27FC236}">
                  <a16:creationId xmlns:a16="http://schemas.microsoft.com/office/drawing/2014/main" id="{00E7358B-A7BC-2ED5-946F-A8EEED848E4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08" name="Freeform 107">
              <a:extLst>
                <a:ext uri="{FF2B5EF4-FFF2-40B4-BE49-F238E27FC236}">
                  <a16:creationId xmlns:a16="http://schemas.microsoft.com/office/drawing/2014/main" id="{352EF5BE-00D3-8111-8920-DEADD813834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9" name="Freeform 108">
              <a:extLst>
                <a:ext uri="{FF2B5EF4-FFF2-40B4-BE49-F238E27FC236}">
                  <a16:creationId xmlns:a16="http://schemas.microsoft.com/office/drawing/2014/main" id="{ABBC70AA-0F09-574E-CD38-BFC8AC5DF8E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10" name="Freeform 109">
              <a:extLst>
                <a:ext uri="{FF2B5EF4-FFF2-40B4-BE49-F238E27FC236}">
                  <a16:creationId xmlns:a16="http://schemas.microsoft.com/office/drawing/2014/main" id="{3BBBDBAC-EE16-241F-ECED-F86C56D08D8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1" name="Freeform 110">
              <a:extLst>
                <a:ext uri="{FF2B5EF4-FFF2-40B4-BE49-F238E27FC236}">
                  <a16:creationId xmlns:a16="http://schemas.microsoft.com/office/drawing/2014/main" id="{59A09925-DA2B-8D3B-C234-DF7F533D2AE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12" name="Freeform 111">
              <a:extLst>
                <a:ext uri="{FF2B5EF4-FFF2-40B4-BE49-F238E27FC236}">
                  <a16:creationId xmlns:a16="http://schemas.microsoft.com/office/drawing/2014/main" id="{79D8CBA1-258B-3B29-08EF-DA3D8DD8537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13" name="Freeform 112">
              <a:extLst>
                <a:ext uri="{FF2B5EF4-FFF2-40B4-BE49-F238E27FC236}">
                  <a16:creationId xmlns:a16="http://schemas.microsoft.com/office/drawing/2014/main" id="{559CD6FB-7A7B-6695-0970-70AA8EF9F8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14" name="Freeform 113">
              <a:extLst>
                <a:ext uri="{FF2B5EF4-FFF2-40B4-BE49-F238E27FC236}">
                  <a16:creationId xmlns:a16="http://schemas.microsoft.com/office/drawing/2014/main" id="{639D50BB-078A-57D7-C593-6D689273548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15" name="Freeform 114">
              <a:extLst>
                <a:ext uri="{FF2B5EF4-FFF2-40B4-BE49-F238E27FC236}">
                  <a16:creationId xmlns:a16="http://schemas.microsoft.com/office/drawing/2014/main" id="{8B301894-6E87-16C9-D1F8-92AC4978894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16" name="Freeform 115">
              <a:extLst>
                <a:ext uri="{FF2B5EF4-FFF2-40B4-BE49-F238E27FC236}">
                  <a16:creationId xmlns:a16="http://schemas.microsoft.com/office/drawing/2014/main" id="{FABFC815-85A1-DD0B-9B8C-11502CD8429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7" name="Freeform 116">
              <a:extLst>
                <a:ext uri="{FF2B5EF4-FFF2-40B4-BE49-F238E27FC236}">
                  <a16:creationId xmlns:a16="http://schemas.microsoft.com/office/drawing/2014/main" id="{A3D2B4AF-BA49-0774-0831-1F2EE2ABFBF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8" name="Freeform 117">
              <a:extLst>
                <a:ext uri="{FF2B5EF4-FFF2-40B4-BE49-F238E27FC236}">
                  <a16:creationId xmlns:a16="http://schemas.microsoft.com/office/drawing/2014/main" id="{C4B2BE26-3CD7-0FF1-4451-99247B7E538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19" name="Freeform 118">
              <a:extLst>
                <a:ext uri="{FF2B5EF4-FFF2-40B4-BE49-F238E27FC236}">
                  <a16:creationId xmlns:a16="http://schemas.microsoft.com/office/drawing/2014/main" id="{957F920A-1975-A717-5EC9-5BC7199EA9E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20" name="Freeform 119">
              <a:extLst>
                <a:ext uri="{FF2B5EF4-FFF2-40B4-BE49-F238E27FC236}">
                  <a16:creationId xmlns:a16="http://schemas.microsoft.com/office/drawing/2014/main" id="{5C7BDAD9-9726-3404-CBFA-E1643947A6F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21" name="Freeform 120">
              <a:extLst>
                <a:ext uri="{FF2B5EF4-FFF2-40B4-BE49-F238E27FC236}">
                  <a16:creationId xmlns:a16="http://schemas.microsoft.com/office/drawing/2014/main" id="{87B26A75-FD12-F582-9B50-6A69FDBE6D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22" name="Freeform 121">
              <a:extLst>
                <a:ext uri="{FF2B5EF4-FFF2-40B4-BE49-F238E27FC236}">
                  <a16:creationId xmlns:a16="http://schemas.microsoft.com/office/drawing/2014/main" id="{7FEDE146-76B2-31A4-8D16-32754CAFB62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23" name="Freeform 122">
              <a:extLst>
                <a:ext uri="{FF2B5EF4-FFF2-40B4-BE49-F238E27FC236}">
                  <a16:creationId xmlns:a16="http://schemas.microsoft.com/office/drawing/2014/main" id="{7FE08105-FBB3-3430-5467-2189FA02F148}"/>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24" name="Freeform 123">
              <a:extLst>
                <a:ext uri="{FF2B5EF4-FFF2-40B4-BE49-F238E27FC236}">
                  <a16:creationId xmlns:a16="http://schemas.microsoft.com/office/drawing/2014/main" id="{49D81F3D-DA7C-67AA-A452-C81C6F4DCA5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5" name="Freeform 124">
              <a:extLst>
                <a:ext uri="{FF2B5EF4-FFF2-40B4-BE49-F238E27FC236}">
                  <a16:creationId xmlns:a16="http://schemas.microsoft.com/office/drawing/2014/main" id="{DB17EE82-BFC9-5723-33D3-3941CD576A1D}"/>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6" name="Freeform 125">
              <a:extLst>
                <a:ext uri="{FF2B5EF4-FFF2-40B4-BE49-F238E27FC236}">
                  <a16:creationId xmlns:a16="http://schemas.microsoft.com/office/drawing/2014/main" id="{FEBA8FC7-EBC2-9178-5062-1063D6A6AC8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27" name="Freeform 126">
              <a:extLst>
                <a:ext uri="{FF2B5EF4-FFF2-40B4-BE49-F238E27FC236}">
                  <a16:creationId xmlns:a16="http://schemas.microsoft.com/office/drawing/2014/main" id="{233D4D3E-3190-4DC7-25C7-2DC15153D9D2}"/>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D281FBE-608B-2BE3-3B43-8943003282D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9" name="Freeform 128">
              <a:extLst>
                <a:ext uri="{FF2B5EF4-FFF2-40B4-BE49-F238E27FC236}">
                  <a16:creationId xmlns:a16="http://schemas.microsoft.com/office/drawing/2014/main" id="{1C68D727-9000-5209-0EB0-0E63233D10C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32" name="Title 84">
            <a:extLst>
              <a:ext uri="{FF2B5EF4-FFF2-40B4-BE49-F238E27FC236}">
                <a16:creationId xmlns:a16="http://schemas.microsoft.com/office/drawing/2014/main" id="{36D26989-155F-E4C7-8416-1166C854B2F7}"/>
              </a:ext>
            </a:extLst>
          </p:cNvPr>
          <p:cNvSpPr>
            <a:spLocks noGrp="1"/>
          </p:cNvSpPr>
          <p:nvPr>
            <p:ph type="title" hasCustomPrompt="1"/>
          </p:nvPr>
        </p:nvSpPr>
        <p:spPr>
          <a:xfrm>
            <a:off x="478727" y="1845200"/>
            <a:ext cx="8232528" cy="492443"/>
          </a:xfrm>
        </p:spPr>
        <p:txBody>
          <a:bodyPr anchor="ctr" anchorCtr="0"/>
          <a:lstStyle>
            <a:lvl1pPr algn="ctr">
              <a:defRPr sz="3200">
                <a:solidFill>
                  <a:schemeClr val="bg1"/>
                </a:solidFill>
              </a:defRPr>
            </a:lvl1pPr>
          </a:lstStyle>
          <a:p>
            <a:r>
              <a:rPr lang="en-GB"/>
              <a:t>Click to edit quote</a:t>
            </a:r>
          </a:p>
        </p:txBody>
      </p:sp>
      <p:sp>
        <p:nvSpPr>
          <p:cNvPr id="135" name="Slide Number Placeholder 134">
            <a:extLst>
              <a:ext uri="{FF2B5EF4-FFF2-40B4-BE49-F238E27FC236}">
                <a16:creationId xmlns:a16="http://schemas.microsoft.com/office/drawing/2014/main" id="{0910079C-BCC7-D71C-E50B-3CE85967AE69}"/>
              </a:ext>
            </a:extLst>
          </p:cNvPr>
          <p:cNvSpPr>
            <a:spLocks noGrp="1"/>
          </p:cNvSpPr>
          <p:nvPr>
            <p:ph type="sldNum" sz="quarter" idx="10"/>
          </p:nvPr>
        </p:nvSpPr>
        <p:spPr/>
        <p:txBody>
          <a:bodyPr/>
          <a:lstStyle/>
          <a:p>
            <a:fld id="{33DC2AB1-3121-DC42-81EB-8FDD8A73E93A}" type="slidenum">
              <a:rPr lang="en-GB"/>
              <a:pPr/>
              <a:t>‹#›</a:t>
            </a:fld>
            <a:endParaRPr lang="en-GB"/>
          </a:p>
        </p:txBody>
      </p:sp>
      <p:grpSp>
        <p:nvGrpSpPr>
          <p:cNvPr id="2" name="Group 1">
            <a:extLst>
              <a:ext uri="{FF2B5EF4-FFF2-40B4-BE49-F238E27FC236}">
                <a16:creationId xmlns:a16="http://schemas.microsoft.com/office/drawing/2014/main" id="{2E54AE94-667F-DADC-CACD-D4E5840C7A7F}"/>
              </a:ext>
            </a:extLst>
          </p:cNvPr>
          <p:cNvGrpSpPr/>
          <p:nvPr userDrawn="1"/>
        </p:nvGrpSpPr>
        <p:grpSpPr>
          <a:xfrm>
            <a:off x="1179635" y="0"/>
            <a:ext cx="7577994" cy="4381500"/>
            <a:chOff x="1572846" y="0"/>
            <a:chExt cx="10154512" cy="5871210"/>
          </a:xfrm>
          <a:solidFill>
            <a:schemeClr val="bg1">
              <a:alpha val="10000"/>
            </a:schemeClr>
          </a:solidFill>
        </p:grpSpPr>
        <p:sp>
          <p:nvSpPr>
            <p:cNvPr id="4" name="Freeform 3">
              <a:extLst>
                <a:ext uri="{FF2B5EF4-FFF2-40B4-BE49-F238E27FC236}">
                  <a16:creationId xmlns:a16="http://schemas.microsoft.com/office/drawing/2014/main" id="{BD8BDB32-9172-DE2C-1DFF-A8EFC87F5C55}"/>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2133043D-C9E5-FFD7-77BB-9EB6A225DADA}"/>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5C664D44-C09B-3466-3799-AE19A625F20A}"/>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11" name="Freeform 10">
            <a:extLst>
              <a:ext uri="{FF2B5EF4-FFF2-40B4-BE49-F238E27FC236}">
                <a16:creationId xmlns:a16="http://schemas.microsoft.com/office/drawing/2014/main" id="{E8AD6073-C321-5B0E-97DC-CDC71C65319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12" name="Graphic 4">
            <a:extLst>
              <a:ext uri="{FF2B5EF4-FFF2-40B4-BE49-F238E27FC236}">
                <a16:creationId xmlns:a16="http://schemas.microsoft.com/office/drawing/2014/main" id="{E0BA9241-125C-37C2-AD6A-090AB2EDAA0A}"/>
              </a:ext>
            </a:extLst>
          </p:cNvPr>
          <p:cNvGrpSpPr>
            <a:grpSpLocks noChangeAspect="1"/>
          </p:cNvGrpSpPr>
          <p:nvPr userDrawn="1"/>
        </p:nvGrpSpPr>
        <p:grpSpPr>
          <a:xfrm>
            <a:off x="540000" y="4632363"/>
            <a:ext cx="2787779" cy="234000"/>
            <a:chOff x="638302" y="6272366"/>
            <a:chExt cx="3044222" cy="255525"/>
          </a:xfrm>
        </p:grpSpPr>
        <p:sp>
          <p:nvSpPr>
            <p:cNvPr id="13" name="Freeform 12">
              <a:extLst>
                <a:ext uri="{FF2B5EF4-FFF2-40B4-BE49-F238E27FC236}">
                  <a16:creationId xmlns:a16="http://schemas.microsoft.com/office/drawing/2014/main" id="{A55B9ABD-2BBA-26CE-2589-BBD9C78E8A09}"/>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45904D19-EA55-1831-B5E8-820A6443B9D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1B29E16D-7F22-7A40-EDD3-47FB03C37D7D}"/>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3C30A9F9-601C-93A4-07AA-2351DE91BCC5}"/>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79C36996-33E0-0144-EE09-52825C10EBB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CE3E6629-482A-39AA-2A6C-6962EF83AC5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FD5D57F6-01DA-C046-EF0A-10036753E0B6}"/>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F5F1B7F-727A-3C65-4CD8-5A80BEFEE13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F1D541E9-536A-AD2E-C61B-56558D6715C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037E80DB-12AD-86A9-54AB-ABA25345F98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21FDDAE-8248-6AF2-1950-BC9F227DA29A}"/>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479EAC8C-3B5D-A474-1B33-1623CC204E48}"/>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52C48D5E-0255-927A-1ACB-AB54642EFF31}"/>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6992DB5B-CE58-2614-BE31-FBF35D5C5EB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7F464304-6061-BE89-322F-ED582FBBB67F}"/>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492236CA-5AC7-910A-1925-E1BCA3796BAF}"/>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EE8C346-DFF7-59FD-D98C-5005AC22C4BA}"/>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D14FFAB-98CF-A736-F274-68EA8F37BC79}"/>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4AF611E3-91C9-828D-EB53-7EDF9A38FEB4}"/>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22690E1F-64F7-40B1-33C9-395C2AD8BE9D}"/>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20FA98BA-CA44-9891-FA07-FDA0AED6C5F2}"/>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6BF9159B-E51C-E684-DDFC-36BEB84BADD1}"/>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DBF6D325-C0E5-B1B1-6118-A64EEDB1FE59}"/>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921E8760-4193-0712-2C4A-6778661784A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23B44C3D-CE56-704E-E7E2-44AE649FBFDE}"/>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5943D24A-AA07-4BE8-54C3-73E582669C5A}"/>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2396ECEC-23D8-3023-7D8D-C08B34907066}"/>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F95997B2-CC05-2C3C-22E2-870C9D9E04C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EB9CE458-2290-5A82-7147-D5DA46CCAF2B}"/>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B126E2FE-CD27-F321-A351-14875FB87D3C}"/>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3D2002AD-A537-122F-2890-0DE9C2724212}"/>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B1B9AB01-94EC-18C2-7BFC-7BBAE04F4CB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11204B6E-77F8-3127-6E11-5FAEF62549C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CB5A205-A03D-935C-2904-4238F9CC7FB8}"/>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47F11542-B306-4584-6921-A293F996DB8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BB6A478A-B47B-80FA-B142-BEB593241116}"/>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A85D3F84-20E0-2181-CA56-0000051AC28A}"/>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84E30A2-2460-2A83-4439-23FF01C8E103}"/>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7D43157A-0136-87B7-6FD8-9AA4698DF6FD}"/>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5EBAE687-846F-1790-59D2-1D9F5EF8463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E6F54B27-0C20-FFEC-2D9E-AD33EE94AE0A}"/>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859A730F-287A-318E-5BB7-AC801719BAE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99C27588-09B9-E692-EDB8-2569A224F2FA}"/>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96CF4336-E2ED-C55D-D4B1-58CEBC58A6B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342500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05000"/>
            <a:ext cx="8070600" cy="369332"/>
          </a:xfrm>
          <a:prstGeom prst="rect">
            <a:avLst/>
          </a:prstGeom>
        </p:spPr>
        <p:txBody>
          <a:bodyPr vert="horz" wrap="square" lIns="0" tIns="0" rIns="0" bIns="0" rtlCol="0" anchor="t" anchorCtr="0">
            <a:spAutoFit/>
          </a:bodyPr>
          <a:lstStyle/>
          <a:p>
            <a:r>
              <a:rPr lang="el-GR"/>
              <a:t>Κάντε κλικ για να επεξεργαστείτε τον τίτλο υποδείγματος</a:t>
            </a:r>
            <a:endParaRPr lang="en-US" dirty="0"/>
          </a:p>
        </p:txBody>
      </p:sp>
      <p:sp>
        <p:nvSpPr>
          <p:cNvPr id="4" name="Text Placeholder 3">
            <a:extLst>
              <a:ext uri="{FF2B5EF4-FFF2-40B4-BE49-F238E27FC236}">
                <a16:creationId xmlns:a16="http://schemas.microsoft.com/office/drawing/2014/main" id="{9B88AC30-DE88-4EDE-6859-F4C7275EB6FB}"/>
              </a:ext>
            </a:extLst>
          </p:cNvPr>
          <p:cNvSpPr>
            <a:spLocks noGrp="1"/>
          </p:cNvSpPr>
          <p:nvPr>
            <p:ph type="body" idx="1"/>
          </p:nvPr>
        </p:nvSpPr>
        <p:spPr>
          <a:xfrm>
            <a:off x="540001" y="882650"/>
            <a:ext cx="8070600" cy="3371850"/>
          </a:xfrm>
          <a:prstGeom prst="rect">
            <a:avLst/>
          </a:prstGeom>
        </p:spPr>
        <p:txBody>
          <a:bodyPr vert="horz" lIns="0" tIns="0" rIns="0" bIns="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Slide Number Placeholder 188">
            <a:extLst>
              <a:ext uri="{FF2B5EF4-FFF2-40B4-BE49-F238E27FC236}">
                <a16:creationId xmlns:a16="http://schemas.microsoft.com/office/drawing/2014/main" id="{1DB2FC37-D500-B73F-EA98-5050F97721CD}"/>
              </a:ext>
            </a:extLst>
          </p:cNvPr>
          <p:cNvSpPr>
            <a:spLocks noGrp="1"/>
          </p:cNvSpPr>
          <p:nvPr>
            <p:ph type="sldNum" sz="quarter" idx="4"/>
          </p:nvPr>
        </p:nvSpPr>
        <p:spPr>
          <a:xfrm>
            <a:off x="7867650" y="4711500"/>
            <a:ext cx="742951" cy="432000"/>
          </a:xfrm>
          <a:prstGeom prst="rect">
            <a:avLst/>
          </a:prstGeom>
        </p:spPr>
        <p:txBody>
          <a:bodyPr lIns="0" tIns="0" rIns="0" bIns="0"/>
          <a:lstStyle>
            <a:lvl1pPr algn="r">
              <a:defRPr sz="1000"/>
            </a:lvl1pPr>
          </a:lstStyle>
          <a:p>
            <a:fld id="{33DC2AB1-3121-DC42-81EB-8FDD8A73E93A}" type="slidenum">
              <a:rPr lang="en-GB"/>
              <a:pPr/>
              <a:t>‹#›</a:t>
            </a:fld>
            <a:endParaRPr lang="en-GB"/>
          </a:p>
        </p:txBody>
      </p:sp>
    </p:spTree>
    <p:extLst>
      <p:ext uri="{BB962C8B-B14F-4D97-AF65-F5344CB8AC3E}">
        <p14:creationId xmlns:p14="http://schemas.microsoft.com/office/powerpoint/2010/main" val="971066434"/>
      </p:ext>
    </p:extLst>
  </p:cSld>
  <p:clrMap bg1="lt1" tx1="dk1" bg2="lt2" tx2="dk2" accent1="accent1" accent2="accent2" accent3="accent3" accent4="accent4" accent5="accent5" accent6="accent6" hlink="hlink" folHlink="folHlink"/>
  <p:sldLayoutIdLst>
    <p:sldLayoutId id="2147483705" r:id="rId1"/>
    <p:sldLayoutId id="2147483686" r:id="rId2"/>
    <p:sldLayoutId id="2147483687" r:id="rId3"/>
    <p:sldLayoutId id="2147483688" r:id="rId4"/>
    <p:sldLayoutId id="2147483689" r:id="rId5"/>
    <p:sldLayoutId id="2147483690" r:id="rId6"/>
    <p:sldLayoutId id="2147483691" r:id="rId7"/>
    <p:sldLayoutId id="2147483707"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8" r:id="rId17"/>
    <p:sldLayoutId id="2147483704" r:id="rId18"/>
  </p:sldLayoutIdLst>
  <p:hf hdr="0" ftr="0" dt="0"/>
  <p:txStyles>
    <p:titleStyle>
      <a:lvl1pPr algn="l" defTabSz="685800" rtl="0" eaLnBrk="1" latinLnBrk="0" hangingPunct="1">
        <a:lnSpc>
          <a:spcPct val="100000"/>
        </a:lnSpc>
        <a:spcBef>
          <a:spcPct val="0"/>
        </a:spcBef>
        <a:buNone/>
        <a:defRPr sz="2400" b="0" i="0" kern="1200">
          <a:solidFill>
            <a:schemeClr val="accent2"/>
          </a:solidFill>
          <a:latin typeface="+mj-lt"/>
          <a:ea typeface="Inter ExtraBold" panose="02000503000000020004" pitchFamily="2" charset="0"/>
          <a:cs typeface="+mj-cs"/>
        </a:defRPr>
      </a:lvl1pPr>
    </p:titleStyle>
    <p:bodyStyle>
      <a:lvl1pPr marL="126000" indent="-126000" algn="l" defTabSz="685800" rtl="0" eaLnBrk="1" latinLnBrk="0" hangingPunct="1">
        <a:lnSpc>
          <a:spcPct val="12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pository.duchennedatafoundation.org/"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duchenne-map.web.app/" TargetMode="Externa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mailto:sergiu@duchennedatafoundation.org" TargetMode="External"/><Relationship Id="rId2" Type="http://schemas.openxmlformats.org/officeDocument/2006/relationships/hyperlink" Target="mailto:sakellariou.elvina@duchennedatafoundation.org"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875B-0B22-6ACC-1FFD-9CD0EEB4FD6B}"/>
              </a:ext>
            </a:extLst>
          </p:cNvPr>
          <p:cNvSpPr>
            <a:spLocks noGrp="1"/>
          </p:cNvSpPr>
          <p:nvPr>
            <p:ph type="title"/>
          </p:nvPr>
        </p:nvSpPr>
        <p:spPr>
          <a:xfrm>
            <a:off x="457763" y="1365272"/>
            <a:ext cx="6218046" cy="1384995"/>
          </a:xfrm>
        </p:spPr>
        <p:txBody>
          <a:bodyPr vert="horz" wrap="square" lIns="0" tIns="0" rIns="0" bIns="0" rtlCol="0" anchor="b" anchorCtr="0">
            <a:spAutoFit/>
          </a:bodyPr>
          <a:lstStyle/>
          <a:p>
            <a:r>
              <a:rPr lang="en-GB" sz="3000" dirty="0">
                <a:solidFill>
                  <a:schemeClr val="accent1"/>
                </a:solidFill>
              </a:rPr>
              <a:t>Making Europe a world-leader in</a:t>
            </a:r>
            <a:r>
              <a:rPr lang="en-GB" sz="3000" dirty="0"/>
              <a:t> rare diseases </a:t>
            </a:r>
            <a:r>
              <a:rPr lang="en-GB" sz="3000" dirty="0">
                <a:solidFill>
                  <a:schemeClr val="accent1"/>
                </a:solidFill>
              </a:rPr>
              <a:t>research </a:t>
            </a:r>
            <a:br>
              <a:rPr lang="en-GB" sz="3000" dirty="0">
                <a:solidFill>
                  <a:schemeClr val="accent1"/>
                </a:solidFill>
              </a:rPr>
            </a:br>
            <a:r>
              <a:rPr lang="en-GB" sz="3000" dirty="0">
                <a:solidFill>
                  <a:schemeClr val="accent1"/>
                </a:solidFill>
              </a:rPr>
              <a:t>and innovation</a:t>
            </a:r>
            <a:endParaRPr lang="en-GB" sz="3000" dirty="0"/>
          </a:p>
        </p:txBody>
      </p:sp>
      <p:sp>
        <p:nvSpPr>
          <p:cNvPr id="12" name="Text Placeholder 11">
            <a:extLst>
              <a:ext uri="{FF2B5EF4-FFF2-40B4-BE49-F238E27FC236}">
                <a16:creationId xmlns:a16="http://schemas.microsoft.com/office/drawing/2014/main" id="{39B3FD91-F464-8B90-957D-0B0219EB633B}"/>
              </a:ext>
            </a:extLst>
          </p:cNvPr>
          <p:cNvSpPr>
            <a:spLocks noGrp="1"/>
          </p:cNvSpPr>
          <p:nvPr>
            <p:ph type="body" sz="quarter" idx="10"/>
          </p:nvPr>
        </p:nvSpPr>
        <p:spPr>
          <a:xfrm>
            <a:off x="512999" y="3185315"/>
            <a:ext cx="6218045" cy="546244"/>
          </a:xfrm>
        </p:spPr>
        <p:txBody>
          <a:bodyPr/>
          <a:lstStyle/>
          <a:p>
            <a:r>
              <a:rPr lang="en-GB" sz="1800" b="1" dirty="0"/>
              <a:t>Data initiatives driven for and by the patients</a:t>
            </a:r>
          </a:p>
          <a:p>
            <a:endParaRPr lang="en-GB" dirty="0"/>
          </a:p>
          <a:p>
            <a:r>
              <a:rPr lang="en-GB" dirty="0"/>
              <a:t>Elvina Sakellariou, Duchenne Data Foundation</a:t>
            </a:r>
          </a:p>
        </p:txBody>
      </p:sp>
    </p:spTree>
    <p:extLst>
      <p:ext uri="{BB962C8B-B14F-4D97-AF65-F5344CB8AC3E}">
        <p14:creationId xmlns:p14="http://schemas.microsoft.com/office/powerpoint/2010/main" val="270688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0D8FB-EAE1-670A-B7EF-20F8A0DE9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9558A-5613-18B1-1508-6A73019AAD97}"/>
              </a:ext>
            </a:extLst>
          </p:cNvPr>
          <p:cNvSpPr>
            <a:spLocks noGrp="1"/>
          </p:cNvSpPr>
          <p:nvPr>
            <p:ph type="title"/>
          </p:nvPr>
        </p:nvSpPr>
        <p:spPr>
          <a:xfrm>
            <a:off x="214289" y="397932"/>
            <a:ext cx="8070600" cy="369332"/>
          </a:xfrm>
        </p:spPr>
        <p:txBody>
          <a:bodyPr vert="horz" wrap="square" lIns="0" tIns="0" rIns="0" bIns="0" rtlCol="0" anchor="t" anchorCtr="0">
            <a:spAutoFit/>
          </a:bodyPr>
          <a:lstStyle/>
          <a:p>
            <a:r>
              <a:rPr lang="en-GB" dirty="0"/>
              <a:t>Duchenne Data Repository</a:t>
            </a:r>
          </a:p>
        </p:txBody>
      </p:sp>
      <p:sp>
        <p:nvSpPr>
          <p:cNvPr id="11" name="Text Placeholder 10">
            <a:extLst>
              <a:ext uri="{FF2B5EF4-FFF2-40B4-BE49-F238E27FC236}">
                <a16:creationId xmlns:a16="http://schemas.microsoft.com/office/drawing/2014/main" id="{412EFD68-3011-FA04-C2FE-82AE08E81FD5}"/>
              </a:ext>
            </a:extLst>
          </p:cNvPr>
          <p:cNvSpPr>
            <a:spLocks noGrp="1"/>
          </p:cNvSpPr>
          <p:nvPr>
            <p:ph type="body" sz="quarter" idx="13"/>
          </p:nvPr>
        </p:nvSpPr>
        <p:spPr>
          <a:xfrm>
            <a:off x="99989" y="3908723"/>
            <a:ext cx="4310630" cy="652179"/>
          </a:xfrm>
        </p:spPr>
        <p:txBody>
          <a:bodyPr/>
          <a:lstStyle/>
          <a:p>
            <a:r>
              <a:rPr lang="en-GB" sz="1400" b="1" dirty="0">
                <a:hlinkClick r:id="rId3"/>
              </a:rPr>
              <a:t>https://repository.duchennedatafoundation.org</a:t>
            </a:r>
            <a:r>
              <a:rPr lang="en-GB" b="1" dirty="0">
                <a:hlinkClick r:id="rId3"/>
              </a:rPr>
              <a:t>/</a:t>
            </a:r>
            <a:endParaRPr lang="en-GB" b="1" dirty="0"/>
          </a:p>
        </p:txBody>
      </p:sp>
      <p:sp>
        <p:nvSpPr>
          <p:cNvPr id="7" name="Slide Number Placeholder 6">
            <a:extLst>
              <a:ext uri="{FF2B5EF4-FFF2-40B4-BE49-F238E27FC236}">
                <a16:creationId xmlns:a16="http://schemas.microsoft.com/office/drawing/2014/main" id="{60528F45-CD23-80E6-F398-C93276FF4C39}"/>
              </a:ext>
            </a:extLst>
          </p:cNvPr>
          <p:cNvSpPr>
            <a:spLocks noGrp="1"/>
          </p:cNvSpPr>
          <p:nvPr>
            <p:ph type="sldNum" sz="quarter" idx="14"/>
          </p:nvPr>
        </p:nvSpPr>
        <p:spPr/>
        <p:txBody>
          <a:bodyPr/>
          <a:lstStyle/>
          <a:p>
            <a:fld id="{33DC2AB1-3121-DC42-81EB-8FDD8A73E93A}" type="slidenum">
              <a:rPr lang="en-GB"/>
              <a:pPr/>
              <a:t>10</a:t>
            </a:fld>
            <a:endParaRPr lang="en-GB"/>
          </a:p>
        </p:txBody>
      </p:sp>
      <p:pic>
        <p:nvPicPr>
          <p:cNvPr id="5" name="Εικόνα 4">
            <a:extLst>
              <a:ext uri="{FF2B5EF4-FFF2-40B4-BE49-F238E27FC236}">
                <a16:creationId xmlns:a16="http://schemas.microsoft.com/office/drawing/2014/main" id="{0D0CDE2C-D453-DC20-DF25-D31E76A8056F}"/>
              </a:ext>
            </a:extLst>
          </p:cNvPr>
          <p:cNvPicPr>
            <a:picLocks noChangeAspect="1"/>
          </p:cNvPicPr>
          <p:nvPr/>
        </p:nvPicPr>
        <p:blipFill>
          <a:blip r:embed="rId4"/>
          <a:stretch>
            <a:fillRect/>
          </a:stretch>
        </p:blipFill>
        <p:spPr>
          <a:xfrm>
            <a:off x="400085" y="1594198"/>
            <a:ext cx="1370591" cy="1370591"/>
          </a:xfrm>
          <a:prstGeom prst="rect">
            <a:avLst/>
          </a:prstGeom>
        </p:spPr>
      </p:pic>
      <p:sp>
        <p:nvSpPr>
          <p:cNvPr id="8" name="Text Placeholder 10">
            <a:extLst>
              <a:ext uri="{FF2B5EF4-FFF2-40B4-BE49-F238E27FC236}">
                <a16:creationId xmlns:a16="http://schemas.microsoft.com/office/drawing/2014/main" id="{EDF48790-35FE-09F3-9FA3-6127C3BE3606}"/>
              </a:ext>
            </a:extLst>
          </p:cNvPr>
          <p:cNvSpPr txBox="1">
            <a:spLocks/>
          </p:cNvSpPr>
          <p:nvPr/>
        </p:nvSpPr>
        <p:spPr>
          <a:xfrm>
            <a:off x="566993" y="3054747"/>
            <a:ext cx="1150149" cy="353233"/>
          </a:xfrm>
          <a:prstGeom prst="rect">
            <a:avLst/>
          </a:prstGeom>
        </p:spPr>
        <p:txBody>
          <a:bodyPr vert="horz" lIns="0" tIns="0" rIns="0" bIns="0" rtlCol="0">
            <a:noAutofit/>
          </a:bodyPr>
          <a:lstStyle>
            <a:lvl1pPr marL="0" indent="0" algn="l" defTabSz="685800" rtl="0" eaLnBrk="1" latinLnBrk="0" hangingPunct="1">
              <a:lnSpc>
                <a:spcPct val="120000"/>
              </a:lnSpc>
              <a:spcBef>
                <a:spcPts val="375"/>
              </a:spcBef>
              <a:buClr>
                <a:schemeClr val="accent2"/>
              </a:buClr>
              <a:buFont typeface="Arial" panose="020B0604020202020204" pitchFamily="34" charset="0"/>
              <a:buNone/>
              <a:defRPr sz="1200" kern="1200">
                <a:solidFill>
                  <a:schemeClr val="tx1"/>
                </a:solidFill>
                <a:latin typeface="+mn-lt"/>
                <a:ea typeface="+mn-ea"/>
                <a:cs typeface="+mn-cs"/>
              </a:defRPr>
            </a:lvl1pPr>
            <a:lvl2pPr marL="135000" indent="0" algn="l" defTabSz="685800" rtl="0" eaLnBrk="1" latinLnBrk="0" hangingPunct="1">
              <a:lnSpc>
                <a:spcPct val="120000"/>
              </a:lnSpc>
              <a:spcBef>
                <a:spcPts val="375"/>
              </a:spcBef>
              <a:buClr>
                <a:schemeClr val="accent2"/>
              </a:buClr>
              <a:buFont typeface="Arial" panose="020B0604020202020204" pitchFamily="34" charset="0"/>
              <a:buNone/>
              <a:defRPr sz="1100" kern="1200">
                <a:solidFill>
                  <a:schemeClr val="tx1"/>
                </a:solidFill>
                <a:latin typeface="+mn-lt"/>
                <a:ea typeface="+mn-ea"/>
                <a:cs typeface="+mn-cs"/>
              </a:defRPr>
            </a:lvl2pPr>
            <a:lvl3pPr marL="270000" indent="0" algn="l" defTabSz="685800" rtl="0" eaLnBrk="1" latinLnBrk="0" hangingPunct="1">
              <a:lnSpc>
                <a:spcPct val="120000"/>
              </a:lnSpc>
              <a:spcBef>
                <a:spcPts val="375"/>
              </a:spcBef>
              <a:buClr>
                <a:schemeClr val="accent2"/>
              </a:buClr>
              <a:buFont typeface="Arial" panose="020B0604020202020204" pitchFamily="34" charset="0"/>
              <a:buNone/>
              <a:defRPr sz="1000" kern="1200">
                <a:solidFill>
                  <a:schemeClr val="tx1"/>
                </a:solidFill>
                <a:latin typeface="+mn-lt"/>
                <a:ea typeface="+mn-ea"/>
                <a:cs typeface="+mn-cs"/>
              </a:defRPr>
            </a:lvl3pPr>
            <a:lvl4pPr marL="405000" indent="0" algn="l" defTabSz="685800" rtl="0" eaLnBrk="1" latinLnBrk="0" hangingPunct="1">
              <a:lnSpc>
                <a:spcPct val="120000"/>
              </a:lnSpc>
              <a:spcBef>
                <a:spcPts val="375"/>
              </a:spcBef>
              <a:buClr>
                <a:schemeClr val="accent2"/>
              </a:buClr>
              <a:buFont typeface="Arial" panose="020B0604020202020204" pitchFamily="34" charset="0"/>
              <a:buNone/>
              <a:defRPr sz="900" kern="1200">
                <a:solidFill>
                  <a:schemeClr val="tx1"/>
                </a:solidFill>
                <a:latin typeface="+mn-lt"/>
                <a:ea typeface="+mn-ea"/>
                <a:cs typeface="+mn-cs"/>
              </a:defRPr>
            </a:lvl4pPr>
            <a:lvl5pPr marL="540000" indent="0" algn="l" defTabSz="685800" rtl="0" eaLnBrk="1" latinLnBrk="0" hangingPunct="1">
              <a:lnSpc>
                <a:spcPct val="120000"/>
              </a:lnSpc>
              <a:spcBef>
                <a:spcPts val="375"/>
              </a:spcBef>
              <a:buClr>
                <a:schemeClr val="accent2"/>
              </a:buClr>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t>Home page</a:t>
            </a:r>
          </a:p>
        </p:txBody>
      </p:sp>
      <p:pic>
        <p:nvPicPr>
          <p:cNvPr id="10" name="Εικόνα 9">
            <a:extLst>
              <a:ext uri="{FF2B5EF4-FFF2-40B4-BE49-F238E27FC236}">
                <a16:creationId xmlns:a16="http://schemas.microsoft.com/office/drawing/2014/main" id="{CA626CDB-E793-CB6E-9785-1C5119DB6727}"/>
              </a:ext>
            </a:extLst>
          </p:cNvPr>
          <p:cNvPicPr>
            <a:picLocks noChangeAspect="1"/>
          </p:cNvPicPr>
          <p:nvPr/>
        </p:nvPicPr>
        <p:blipFill>
          <a:blip r:embed="rId5"/>
          <a:stretch>
            <a:fillRect/>
          </a:stretch>
        </p:blipFill>
        <p:spPr>
          <a:xfrm>
            <a:off x="2585031" y="1594198"/>
            <a:ext cx="1370592" cy="1370592"/>
          </a:xfrm>
          <a:prstGeom prst="rect">
            <a:avLst/>
          </a:prstGeom>
        </p:spPr>
      </p:pic>
      <p:sp>
        <p:nvSpPr>
          <p:cNvPr id="12" name="Text Placeholder 10">
            <a:extLst>
              <a:ext uri="{FF2B5EF4-FFF2-40B4-BE49-F238E27FC236}">
                <a16:creationId xmlns:a16="http://schemas.microsoft.com/office/drawing/2014/main" id="{4F3C5879-9CBE-F149-0D57-B4828693B1F5}"/>
              </a:ext>
            </a:extLst>
          </p:cNvPr>
          <p:cNvSpPr txBox="1">
            <a:spLocks/>
          </p:cNvSpPr>
          <p:nvPr/>
        </p:nvSpPr>
        <p:spPr>
          <a:xfrm>
            <a:off x="2624374" y="3080136"/>
            <a:ext cx="1291906" cy="302456"/>
          </a:xfrm>
          <a:prstGeom prst="rect">
            <a:avLst/>
          </a:prstGeom>
        </p:spPr>
        <p:txBody>
          <a:bodyPr vert="horz" lIns="0" tIns="0" rIns="0" bIns="0" rtlCol="0">
            <a:noAutofit/>
          </a:bodyPr>
          <a:lstStyle>
            <a:lvl1pPr marL="0" indent="0" algn="l" defTabSz="685800" rtl="0" eaLnBrk="1" latinLnBrk="0" hangingPunct="1">
              <a:lnSpc>
                <a:spcPct val="120000"/>
              </a:lnSpc>
              <a:spcBef>
                <a:spcPts val="375"/>
              </a:spcBef>
              <a:buClr>
                <a:schemeClr val="accent2"/>
              </a:buClr>
              <a:buFont typeface="Arial" panose="020B0604020202020204" pitchFamily="34" charset="0"/>
              <a:buNone/>
              <a:defRPr sz="1200" kern="1200">
                <a:solidFill>
                  <a:schemeClr val="tx1"/>
                </a:solidFill>
                <a:latin typeface="+mn-lt"/>
                <a:ea typeface="+mn-ea"/>
                <a:cs typeface="+mn-cs"/>
              </a:defRPr>
            </a:lvl1pPr>
            <a:lvl2pPr marL="135000" indent="0" algn="l" defTabSz="685800" rtl="0" eaLnBrk="1" latinLnBrk="0" hangingPunct="1">
              <a:lnSpc>
                <a:spcPct val="120000"/>
              </a:lnSpc>
              <a:spcBef>
                <a:spcPts val="375"/>
              </a:spcBef>
              <a:buClr>
                <a:schemeClr val="accent2"/>
              </a:buClr>
              <a:buFont typeface="Arial" panose="020B0604020202020204" pitchFamily="34" charset="0"/>
              <a:buNone/>
              <a:defRPr sz="1100" kern="1200">
                <a:solidFill>
                  <a:schemeClr val="tx1"/>
                </a:solidFill>
                <a:latin typeface="+mn-lt"/>
                <a:ea typeface="+mn-ea"/>
                <a:cs typeface="+mn-cs"/>
              </a:defRPr>
            </a:lvl2pPr>
            <a:lvl3pPr marL="270000" indent="0" algn="l" defTabSz="685800" rtl="0" eaLnBrk="1" latinLnBrk="0" hangingPunct="1">
              <a:lnSpc>
                <a:spcPct val="120000"/>
              </a:lnSpc>
              <a:spcBef>
                <a:spcPts val="375"/>
              </a:spcBef>
              <a:buClr>
                <a:schemeClr val="accent2"/>
              </a:buClr>
              <a:buFont typeface="Arial" panose="020B0604020202020204" pitchFamily="34" charset="0"/>
              <a:buNone/>
              <a:defRPr sz="1000" kern="1200">
                <a:solidFill>
                  <a:schemeClr val="tx1"/>
                </a:solidFill>
                <a:latin typeface="+mn-lt"/>
                <a:ea typeface="+mn-ea"/>
                <a:cs typeface="+mn-cs"/>
              </a:defRPr>
            </a:lvl3pPr>
            <a:lvl4pPr marL="405000" indent="0" algn="l" defTabSz="685800" rtl="0" eaLnBrk="1" latinLnBrk="0" hangingPunct="1">
              <a:lnSpc>
                <a:spcPct val="120000"/>
              </a:lnSpc>
              <a:spcBef>
                <a:spcPts val="375"/>
              </a:spcBef>
              <a:buClr>
                <a:schemeClr val="accent2"/>
              </a:buClr>
              <a:buFont typeface="Arial" panose="020B0604020202020204" pitchFamily="34" charset="0"/>
              <a:buNone/>
              <a:defRPr sz="900" kern="1200">
                <a:solidFill>
                  <a:schemeClr val="tx1"/>
                </a:solidFill>
                <a:latin typeface="+mn-lt"/>
                <a:ea typeface="+mn-ea"/>
                <a:cs typeface="+mn-cs"/>
              </a:defRPr>
            </a:lvl4pPr>
            <a:lvl5pPr marL="540000" indent="0" algn="l" defTabSz="685800" rtl="0" eaLnBrk="1" latinLnBrk="0" hangingPunct="1">
              <a:lnSpc>
                <a:spcPct val="120000"/>
              </a:lnSpc>
              <a:spcBef>
                <a:spcPts val="375"/>
              </a:spcBef>
              <a:buClr>
                <a:schemeClr val="accent2"/>
              </a:buClr>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t>User registration</a:t>
            </a:r>
          </a:p>
        </p:txBody>
      </p:sp>
      <p:pic>
        <p:nvPicPr>
          <p:cNvPr id="6" name="Εικόνα 5">
            <a:extLst>
              <a:ext uri="{FF2B5EF4-FFF2-40B4-BE49-F238E27FC236}">
                <a16:creationId xmlns:a16="http://schemas.microsoft.com/office/drawing/2014/main" id="{B8A341A0-9E43-8AE3-A809-EF0391054B70}"/>
              </a:ext>
            </a:extLst>
          </p:cNvPr>
          <p:cNvPicPr>
            <a:picLocks noChangeAspect="1"/>
          </p:cNvPicPr>
          <p:nvPr/>
        </p:nvPicPr>
        <p:blipFill>
          <a:blip r:embed="rId6"/>
          <a:srcRect l="10646" t="8287" r="17594" b="7206"/>
          <a:stretch/>
        </p:blipFill>
        <p:spPr>
          <a:xfrm>
            <a:off x="4738149" y="611108"/>
            <a:ext cx="4305861" cy="3046492"/>
          </a:xfrm>
          <a:prstGeom prst="rect">
            <a:avLst/>
          </a:prstGeom>
        </p:spPr>
      </p:pic>
    </p:spTree>
    <p:extLst>
      <p:ext uri="{BB962C8B-B14F-4D97-AF65-F5344CB8AC3E}">
        <p14:creationId xmlns:p14="http://schemas.microsoft.com/office/powerpoint/2010/main" val="112099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5908-AD76-66E3-A03A-F5858DB9B06E}"/>
              </a:ext>
            </a:extLst>
          </p:cNvPr>
          <p:cNvSpPr>
            <a:spLocks noGrp="1"/>
          </p:cNvSpPr>
          <p:nvPr>
            <p:ph type="title"/>
          </p:nvPr>
        </p:nvSpPr>
        <p:spPr>
          <a:xfrm>
            <a:off x="455736" y="1352758"/>
            <a:ext cx="8232528" cy="1477328"/>
          </a:xfrm>
        </p:spPr>
        <p:txBody>
          <a:bodyPr/>
          <a:lstStyle/>
          <a:p>
            <a:r>
              <a:rPr lang="en-GB" dirty="0"/>
              <a:t>Duchenne Map</a:t>
            </a:r>
            <a:br>
              <a:rPr lang="en-GB" dirty="0"/>
            </a:br>
            <a:r>
              <a:rPr lang="en-US" dirty="0"/>
              <a:t>One place for all information about DMD/BMD</a:t>
            </a:r>
            <a:endParaRPr lang="en-GB" dirty="0"/>
          </a:p>
        </p:txBody>
      </p:sp>
      <p:sp>
        <p:nvSpPr>
          <p:cNvPr id="5" name="Slide Number Placeholder 4">
            <a:extLst>
              <a:ext uri="{FF2B5EF4-FFF2-40B4-BE49-F238E27FC236}">
                <a16:creationId xmlns:a16="http://schemas.microsoft.com/office/drawing/2014/main" id="{566524EB-4562-59D5-9B66-7CDD693081F5}"/>
              </a:ext>
            </a:extLst>
          </p:cNvPr>
          <p:cNvSpPr>
            <a:spLocks noGrp="1"/>
          </p:cNvSpPr>
          <p:nvPr>
            <p:ph type="sldNum" sz="quarter" idx="10"/>
          </p:nvPr>
        </p:nvSpPr>
        <p:spPr>
          <a:xfrm>
            <a:off x="7867650" y="4783500"/>
            <a:ext cx="742951" cy="360000"/>
          </a:xfrm>
        </p:spPr>
        <p:txBody>
          <a:bodyPr/>
          <a:lstStyle/>
          <a:p>
            <a:fld id="{33DC2AB1-3121-DC42-81EB-8FDD8A73E93A}" type="slidenum">
              <a:rPr lang="en-GB"/>
              <a:pPr/>
              <a:t>11</a:t>
            </a:fld>
            <a:endParaRPr lang="en-GB"/>
          </a:p>
        </p:txBody>
      </p:sp>
    </p:spTree>
    <p:extLst>
      <p:ext uri="{BB962C8B-B14F-4D97-AF65-F5344CB8AC3E}">
        <p14:creationId xmlns:p14="http://schemas.microsoft.com/office/powerpoint/2010/main" val="127016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C2F6-8010-A6F5-18EB-427F7EE4B08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177BDC7-E9DC-9CC0-7CCD-3A778DBAB8A8}"/>
              </a:ext>
            </a:extLst>
          </p:cNvPr>
          <p:cNvSpPr>
            <a:spLocks noGrp="1"/>
          </p:cNvSpPr>
          <p:nvPr>
            <p:ph type="title"/>
          </p:nvPr>
        </p:nvSpPr>
        <p:spPr/>
        <p:txBody>
          <a:bodyPr/>
          <a:lstStyle/>
          <a:p>
            <a:r>
              <a:rPr lang="en-GB" dirty="0"/>
              <a:t>Duchenne Map</a:t>
            </a:r>
          </a:p>
        </p:txBody>
      </p:sp>
      <p:sp>
        <p:nvSpPr>
          <p:cNvPr id="17" name="Slide Number Placeholder 16">
            <a:extLst>
              <a:ext uri="{FF2B5EF4-FFF2-40B4-BE49-F238E27FC236}">
                <a16:creationId xmlns:a16="http://schemas.microsoft.com/office/drawing/2014/main" id="{EE9BEB9F-D000-4601-6DD3-F232715B2D75}"/>
              </a:ext>
            </a:extLst>
          </p:cNvPr>
          <p:cNvSpPr>
            <a:spLocks noGrp="1"/>
          </p:cNvSpPr>
          <p:nvPr>
            <p:ph type="sldNum" sz="quarter" idx="14"/>
          </p:nvPr>
        </p:nvSpPr>
        <p:spPr/>
        <p:txBody>
          <a:bodyPr/>
          <a:lstStyle/>
          <a:p>
            <a:fld id="{33DC2AB1-3121-DC42-81EB-8FDD8A73E93A}" type="slidenum">
              <a:rPr lang="en-GB"/>
              <a:pPr/>
              <a:t>12</a:t>
            </a:fld>
            <a:endParaRPr lang="en-GB"/>
          </a:p>
        </p:txBody>
      </p:sp>
      <p:sp>
        <p:nvSpPr>
          <p:cNvPr id="9" name="Text Placeholder 20">
            <a:extLst>
              <a:ext uri="{FF2B5EF4-FFF2-40B4-BE49-F238E27FC236}">
                <a16:creationId xmlns:a16="http://schemas.microsoft.com/office/drawing/2014/main" id="{7FEF500D-9B5B-CAD6-956D-6BDA8AAFC92D}"/>
              </a:ext>
            </a:extLst>
          </p:cNvPr>
          <p:cNvSpPr txBox="1">
            <a:spLocks/>
          </p:cNvSpPr>
          <p:nvPr/>
        </p:nvSpPr>
        <p:spPr>
          <a:xfrm>
            <a:off x="109216" y="1442934"/>
            <a:ext cx="4926585" cy="2061816"/>
          </a:xfrm>
          <a:prstGeom prst="rect">
            <a:avLst/>
          </a:prstGeom>
        </p:spPr>
        <p:txBody>
          <a:bodyPr/>
          <a:lstStyle>
            <a:lvl1pPr marL="126000" indent="-126000" algn="l" defTabSz="685800" rtl="0" eaLnBrk="1" latinLnBrk="0" hangingPunct="1">
              <a:lnSpc>
                <a:spcPct val="12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Wingdings" panose="05000000000000000000" pitchFamily="2" charset="2"/>
              <a:buChar char="q"/>
            </a:pPr>
            <a:r>
              <a:rPr lang="el-GR" sz="1350" dirty="0"/>
              <a:t>Α</a:t>
            </a:r>
            <a:r>
              <a:rPr lang="en-GB" sz="1350" dirty="0"/>
              <a:t>n online platform </a:t>
            </a:r>
            <a:r>
              <a:rPr lang="en-GB" sz="1350" b="1" dirty="0"/>
              <a:t>centralizing</a:t>
            </a:r>
            <a:r>
              <a:rPr lang="en-GB" sz="1350" dirty="0"/>
              <a:t> important information</a:t>
            </a:r>
          </a:p>
          <a:p>
            <a:pPr marL="285750" indent="-285750">
              <a:buFont typeface="Wingdings" panose="05000000000000000000" pitchFamily="2" charset="2"/>
              <a:buChar char="q"/>
            </a:pPr>
            <a:r>
              <a:rPr lang="en-US" sz="1350" dirty="0"/>
              <a:t>A </a:t>
            </a:r>
            <a:r>
              <a:rPr lang="en-US" sz="1350" b="1" dirty="0"/>
              <a:t>hub</a:t>
            </a:r>
            <a:r>
              <a:rPr lang="en-US" sz="1350" dirty="0"/>
              <a:t> to bring closer patients and their families with community stakeholders at a </a:t>
            </a:r>
            <a:r>
              <a:rPr lang="en-US" sz="1350" b="1" dirty="0"/>
              <a:t>global level </a:t>
            </a:r>
          </a:p>
          <a:p>
            <a:pPr marL="285750" indent="-285750">
              <a:buFont typeface="Wingdings" panose="05000000000000000000" pitchFamily="2" charset="2"/>
              <a:buChar char="q"/>
            </a:pPr>
            <a:r>
              <a:rPr lang="en-US" sz="1350" dirty="0"/>
              <a:t>Leveraged</a:t>
            </a:r>
            <a:r>
              <a:rPr lang="en-US" sz="1350" b="1" dirty="0"/>
              <a:t> </a:t>
            </a:r>
            <a:r>
              <a:rPr lang="en-US" sz="1350" dirty="0"/>
              <a:t>for a</a:t>
            </a:r>
            <a:r>
              <a:rPr lang="en-US" sz="1350" b="1" dirty="0"/>
              <a:t> variety of uses </a:t>
            </a:r>
            <a:r>
              <a:rPr lang="en-US" sz="1350" dirty="0"/>
              <a:t>that will add value to</a:t>
            </a:r>
            <a:r>
              <a:rPr lang="en-US" sz="1350" b="1" dirty="0"/>
              <a:t> care, research and therapy development and care</a:t>
            </a:r>
          </a:p>
          <a:p>
            <a:pPr marL="0" indent="0" algn="just">
              <a:buNone/>
            </a:pPr>
            <a:endParaRPr lang="en-US" sz="1350" b="1" dirty="0"/>
          </a:p>
        </p:txBody>
      </p:sp>
      <p:pic>
        <p:nvPicPr>
          <p:cNvPr id="4" name="Εικόνα 3">
            <a:extLst>
              <a:ext uri="{FF2B5EF4-FFF2-40B4-BE49-F238E27FC236}">
                <a16:creationId xmlns:a16="http://schemas.microsoft.com/office/drawing/2014/main" id="{94CD63E5-319C-DACB-767A-A5BDDE6DAA3B}"/>
              </a:ext>
            </a:extLst>
          </p:cNvPr>
          <p:cNvPicPr>
            <a:picLocks noChangeAspect="1"/>
          </p:cNvPicPr>
          <p:nvPr/>
        </p:nvPicPr>
        <p:blipFill>
          <a:blip r:embed="rId2"/>
          <a:stretch>
            <a:fillRect/>
          </a:stretch>
        </p:blipFill>
        <p:spPr>
          <a:xfrm>
            <a:off x="5436802" y="0"/>
            <a:ext cx="3707198" cy="2473842"/>
          </a:xfrm>
          <a:prstGeom prst="rect">
            <a:avLst/>
          </a:prstGeom>
        </p:spPr>
      </p:pic>
    </p:spTree>
    <p:extLst>
      <p:ext uri="{BB962C8B-B14F-4D97-AF65-F5344CB8AC3E}">
        <p14:creationId xmlns:p14="http://schemas.microsoft.com/office/powerpoint/2010/main" val="98392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3AC9E-A813-8E2B-7ED6-679F1E8BE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641B3-11E8-A919-530F-87274986ABB3}"/>
              </a:ext>
            </a:extLst>
          </p:cNvPr>
          <p:cNvSpPr>
            <a:spLocks noGrp="1"/>
          </p:cNvSpPr>
          <p:nvPr>
            <p:ph type="title"/>
          </p:nvPr>
        </p:nvSpPr>
        <p:spPr>
          <a:xfrm>
            <a:off x="503561" y="387310"/>
            <a:ext cx="8070600" cy="369332"/>
          </a:xfrm>
        </p:spPr>
        <p:txBody>
          <a:bodyPr vert="horz" wrap="square" lIns="0" tIns="0" rIns="0" bIns="0" rtlCol="0" anchor="t" anchorCtr="0">
            <a:spAutoFit/>
          </a:bodyPr>
          <a:lstStyle/>
          <a:p>
            <a:r>
              <a:rPr lang="en-GB" dirty="0"/>
              <a:t>Features</a:t>
            </a:r>
          </a:p>
        </p:txBody>
      </p:sp>
      <p:sp>
        <p:nvSpPr>
          <p:cNvPr id="11" name="Text Placeholder 10">
            <a:extLst>
              <a:ext uri="{FF2B5EF4-FFF2-40B4-BE49-F238E27FC236}">
                <a16:creationId xmlns:a16="http://schemas.microsoft.com/office/drawing/2014/main" id="{E23AC946-83A4-9556-80B9-D08A378107C9}"/>
              </a:ext>
            </a:extLst>
          </p:cNvPr>
          <p:cNvSpPr>
            <a:spLocks noGrp="1"/>
          </p:cNvSpPr>
          <p:nvPr>
            <p:ph type="body" sz="quarter" idx="15"/>
          </p:nvPr>
        </p:nvSpPr>
        <p:spPr>
          <a:xfrm>
            <a:off x="258995" y="1753007"/>
            <a:ext cx="2726801" cy="629892"/>
          </a:xfrm>
        </p:spPr>
        <p:txBody>
          <a:bodyPr>
            <a:noAutofit/>
          </a:bodyPr>
          <a:lstStyle/>
          <a:p>
            <a:r>
              <a:rPr lang="en-US" dirty="0"/>
              <a:t>Engage and connect with the local and global DMD/BMD community to advance development in healthcare. </a:t>
            </a:r>
            <a:endParaRPr lang="en-GB" dirty="0"/>
          </a:p>
        </p:txBody>
      </p:sp>
      <p:sp>
        <p:nvSpPr>
          <p:cNvPr id="23" name="Text Placeholder 22">
            <a:extLst>
              <a:ext uri="{FF2B5EF4-FFF2-40B4-BE49-F238E27FC236}">
                <a16:creationId xmlns:a16="http://schemas.microsoft.com/office/drawing/2014/main" id="{C901EC84-E8EE-B8C2-EE07-582BD1FBF30D}"/>
              </a:ext>
            </a:extLst>
          </p:cNvPr>
          <p:cNvSpPr>
            <a:spLocks noGrp="1"/>
          </p:cNvSpPr>
          <p:nvPr>
            <p:ph type="body" sz="quarter" idx="17"/>
          </p:nvPr>
        </p:nvSpPr>
        <p:spPr>
          <a:xfrm>
            <a:off x="3311304" y="1732737"/>
            <a:ext cx="2520000" cy="650161"/>
          </a:xfrm>
        </p:spPr>
        <p:txBody>
          <a:bodyPr>
            <a:noAutofit/>
          </a:bodyPr>
          <a:lstStyle/>
          <a:p>
            <a:r>
              <a:rPr lang="en-US" dirty="0"/>
              <a:t>Develop a deeper understanding of the Duchenne &amp; Becker muscular dystrophy field.</a:t>
            </a:r>
            <a:endParaRPr lang="en-GB" dirty="0"/>
          </a:p>
        </p:txBody>
      </p:sp>
      <p:sp>
        <p:nvSpPr>
          <p:cNvPr id="24" name="Text Placeholder 23">
            <a:extLst>
              <a:ext uri="{FF2B5EF4-FFF2-40B4-BE49-F238E27FC236}">
                <a16:creationId xmlns:a16="http://schemas.microsoft.com/office/drawing/2014/main" id="{636C6FD6-16DD-A877-7528-00A805B54D32}"/>
              </a:ext>
            </a:extLst>
          </p:cNvPr>
          <p:cNvSpPr>
            <a:spLocks noGrp="1"/>
          </p:cNvSpPr>
          <p:nvPr>
            <p:ph type="body" sz="quarter" idx="18"/>
          </p:nvPr>
        </p:nvSpPr>
        <p:spPr>
          <a:xfrm>
            <a:off x="6054161" y="1339729"/>
            <a:ext cx="2520000" cy="252293"/>
          </a:xfrm>
        </p:spPr>
        <p:txBody>
          <a:bodyPr>
            <a:noAutofit/>
          </a:bodyPr>
          <a:lstStyle/>
          <a:p>
            <a:r>
              <a:rPr lang="en-GB" dirty="0"/>
              <a:t>Contribute</a:t>
            </a:r>
          </a:p>
        </p:txBody>
      </p:sp>
      <p:sp>
        <p:nvSpPr>
          <p:cNvPr id="25" name="Text Placeholder 24">
            <a:extLst>
              <a:ext uri="{FF2B5EF4-FFF2-40B4-BE49-F238E27FC236}">
                <a16:creationId xmlns:a16="http://schemas.microsoft.com/office/drawing/2014/main" id="{B69A455B-EAD9-E78C-9AF3-45F9F766EFAF}"/>
              </a:ext>
            </a:extLst>
          </p:cNvPr>
          <p:cNvSpPr>
            <a:spLocks noGrp="1"/>
          </p:cNvSpPr>
          <p:nvPr>
            <p:ph type="body" sz="quarter" idx="19"/>
          </p:nvPr>
        </p:nvSpPr>
        <p:spPr>
          <a:xfrm>
            <a:off x="6090601" y="1719816"/>
            <a:ext cx="2520000" cy="638396"/>
          </a:xfrm>
        </p:spPr>
        <p:txBody>
          <a:bodyPr>
            <a:noAutofit/>
          </a:bodyPr>
          <a:lstStyle/>
          <a:p>
            <a:r>
              <a:rPr lang="en-US" dirty="0"/>
              <a:t>Contribute to the collection of validated information to promote Duchenne healthcare.</a:t>
            </a:r>
            <a:endParaRPr lang="en-GB" dirty="0"/>
          </a:p>
        </p:txBody>
      </p:sp>
      <p:sp>
        <p:nvSpPr>
          <p:cNvPr id="26" name="Text Placeholder 25">
            <a:extLst>
              <a:ext uri="{FF2B5EF4-FFF2-40B4-BE49-F238E27FC236}">
                <a16:creationId xmlns:a16="http://schemas.microsoft.com/office/drawing/2014/main" id="{CE3AF6E2-D10E-7527-0BD4-0ECAC1663DD8}"/>
              </a:ext>
            </a:extLst>
          </p:cNvPr>
          <p:cNvSpPr>
            <a:spLocks noGrp="1"/>
          </p:cNvSpPr>
          <p:nvPr>
            <p:ph type="body" sz="quarter" idx="20"/>
          </p:nvPr>
        </p:nvSpPr>
        <p:spPr>
          <a:xfrm>
            <a:off x="0" y="2866093"/>
            <a:ext cx="2520000" cy="252292"/>
          </a:xfrm>
        </p:spPr>
        <p:txBody>
          <a:bodyPr>
            <a:noAutofit/>
          </a:bodyPr>
          <a:lstStyle/>
          <a:p>
            <a:r>
              <a:rPr lang="en-GB" dirty="0"/>
              <a:t>access</a:t>
            </a:r>
          </a:p>
        </p:txBody>
      </p:sp>
      <p:sp>
        <p:nvSpPr>
          <p:cNvPr id="27" name="Text Placeholder 26">
            <a:extLst>
              <a:ext uri="{FF2B5EF4-FFF2-40B4-BE49-F238E27FC236}">
                <a16:creationId xmlns:a16="http://schemas.microsoft.com/office/drawing/2014/main" id="{82757741-940A-042B-B5CF-E4B23C3CA4FD}"/>
              </a:ext>
            </a:extLst>
          </p:cNvPr>
          <p:cNvSpPr>
            <a:spLocks noGrp="1"/>
          </p:cNvSpPr>
          <p:nvPr>
            <p:ph type="body" sz="quarter" idx="21"/>
          </p:nvPr>
        </p:nvSpPr>
        <p:spPr>
          <a:xfrm>
            <a:off x="258995" y="3246286"/>
            <a:ext cx="2793012" cy="663005"/>
          </a:xfrm>
        </p:spPr>
        <p:txBody>
          <a:bodyPr>
            <a:noAutofit/>
          </a:bodyPr>
          <a:lstStyle/>
          <a:p>
            <a:r>
              <a:rPr lang="en-US" dirty="0"/>
              <a:t>Find practical information about support, care, and information, help identify and contribute to research projects.</a:t>
            </a:r>
            <a:endParaRPr lang="en-GB" dirty="0"/>
          </a:p>
        </p:txBody>
      </p:sp>
      <p:sp>
        <p:nvSpPr>
          <p:cNvPr id="28" name="Text Placeholder 27">
            <a:extLst>
              <a:ext uri="{FF2B5EF4-FFF2-40B4-BE49-F238E27FC236}">
                <a16:creationId xmlns:a16="http://schemas.microsoft.com/office/drawing/2014/main" id="{9A7C6DA8-829E-F97F-AD3A-997252DB767E}"/>
              </a:ext>
            </a:extLst>
          </p:cNvPr>
          <p:cNvSpPr>
            <a:spLocks noGrp="1"/>
          </p:cNvSpPr>
          <p:nvPr>
            <p:ph type="body" sz="quarter" idx="22"/>
          </p:nvPr>
        </p:nvSpPr>
        <p:spPr>
          <a:xfrm>
            <a:off x="3017372" y="2795806"/>
            <a:ext cx="2520000" cy="252292"/>
          </a:xfrm>
        </p:spPr>
        <p:txBody>
          <a:bodyPr>
            <a:noAutofit/>
          </a:bodyPr>
          <a:lstStyle/>
          <a:p>
            <a:r>
              <a:rPr lang="en-GB" dirty="0"/>
              <a:t>credible</a:t>
            </a:r>
          </a:p>
        </p:txBody>
      </p:sp>
      <p:sp>
        <p:nvSpPr>
          <p:cNvPr id="29" name="Text Placeholder 28">
            <a:extLst>
              <a:ext uri="{FF2B5EF4-FFF2-40B4-BE49-F238E27FC236}">
                <a16:creationId xmlns:a16="http://schemas.microsoft.com/office/drawing/2014/main" id="{2A6752FC-6CEA-2122-6058-ABDC9FB68546}"/>
              </a:ext>
            </a:extLst>
          </p:cNvPr>
          <p:cNvSpPr>
            <a:spLocks noGrp="1"/>
          </p:cNvSpPr>
          <p:nvPr>
            <p:ph type="body" sz="quarter" idx="23"/>
          </p:nvPr>
        </p:nvSpPr>
        <p:spPr>
          <a:xfrm>
            <a:off x="3311304" y="3269376"/>
            <a:ext cx="2520000" cy="592609"/>
          </a:xfrm>
        </p:spPr>
        <p:txBody>
          <a:bodyPr>
            <a:noAutofit/>
          </a:bodyPr>
          <a:lstStyle/>
          <a:p>
            <a:r>
              <a:rPr lang="en-US" dirty="0"/>
              <a:t>In Duchenne Map, all information is verified and guaranteed up-to-date.</a:t>
            </a:r>
            <a:endParaRPr lang="en-GB" dirty="0"/>
          </a:p>
          <a:p>
            <a:endParaRPr lang="en-GB" dirty="0"/>
          </a:p>
        </p:txBody>
      </p:sp>
      <p:sp>
        <p:nvSpPr>
          <p:cNvPr id="30" name="Text Placeholder 29">
            <a:extLst>
              <a:ext uri="{FF2B5EF4-FFF2-40B4-BE49-F238E27FC236}">
                <a16:creationId xmlns:a16="http://schemas.microsoft.com/office/drawing/2014/main" id="{3E682577-7ACA-8E47-1798-5C6ABCED62A1}"/>
              </a:ext>
            </a:extLst>
          </p:cNvPr>
          <p:cNvSpPr>
            <a:spLocks noGrp="1"/>
          </p:cNvSpPr>
          <p:nvPr>
            <p:ph type="body" sz="quarter" idx="24"/>
          </p:nvPr>
        </p:nvSpPr>
        <p:spPr>
          <a:xfrm>
            <a:off x="6054161" y="2814910"/>
            <a:ext cx="2520000" cy="252292"/>
          </a:xfrm>
        </p:spPr>
        <p:txBody>
          <a:bodyPr>
            <a:noAutofit/>
          </a:bodyPr>
          <a:lstStyle/>
          <a:p>
            <a:r>
              <a:rPr lang="en-GB" dirty="0"/>
              <a:t>community</a:t>
            </a:r>
          </a:p>
        </p:txBody>
      </p:sp>
      <p:sp>
        <p:nvSpPr>
          <p:cNvPr id="31" name="Text Placeholder 30">
            <a:extLst>
              <a:ext uri="{FF2B5EF4-FFF2-40B4-BE49-F238E27FC236}">
                <a16:creationId xmlns:a16="http://schemas.microsoft.com/office/drawing/2014/main" id="{0C976715-B7F2-78B1-53F5-7F74EB588EA4}"/>
              </a:ext>
            </a:extLst>
          </p:cNvPr>
          <p:cNvSpPr>
            <a:spLocks noGrp="1"/>
          </p:cNvSpPr>
          <p:nvPr>
            <p:ph type="body" sz="quarter" idx="25"/>
          </p:nvPr>
        </p:nvSpPr>
        <p:spPr>
          <a:xfrm>
            <a:off x="6090601" y="3203830"/>
            <a:ext cx="2520000" cy="592610"/>
          </a:xfrm>
        </p:spPr>
        <p:txBody>
          <a:bodyPr>
            <a:noAutofit/>
          </a:bodyPr>
          <a:lstStyle/>
          <a:p>
            <a:r>
              <a:rPr lang="en-US" dirty="0"/>
              <a:t>Be visible in the global DMD/BMD community, share knowledge and connect with peers and stakeholders.</a:t>
            </a:r>
            <a:endParaRPr lang="en-GB" dirty="0"/>
          </a:p>
        </p:txBody>
      </p:sp>
      <p:sp>
        <p:nvSpPr>
          <p:cNvPr id="7" name="Slide Number Placeholder 6">
            <a:extLst>
              <a:ext uri="{FF2B5EF4-FFF2-40B4-BE49-F238E27FC236}">
                <a16:creationId xmlns:a16="http://schemas.microsoft.com/office/drawing/2014/main" id="{D3B7A353-FF83-1FEA-67A3-EA4F91951F63}"/>
              </a:ext>
            </a:extLst>
          </p:cNvPr>
          <p:cNvSpPr>
            <a:spLocks noGrp="1"/>
          </p:cNvSpPr>
          <p:nvPr>
            <p:ph type="sldNum" sz="quarter" idx="26"/>
          </p:nvPr>
        </p:nvSpPr>
        <p:spPr/>
        <p:txBody>
          <a:bodyPr/>
          <a:lstStyle/>
          <a:p>
            <a:fld id="{33DC2AB1-3121-DC42-81EB-8FDD8A73E93A}" type="slidenum">
              <a:rPr lang="en-GB"/>
              <a:pPr/>
              <a:t>13</a:t>
            </a:fld>
            <a:endParaRPr lang="en-GB"/>
          </a:p>
        </p:txBody>
      </p:sp>
      <p:pic>
        <p:nvPicPr>
          <p:cNvPr id="10" name="Εικόνα 9">
            <a:extLst>
              <a:ext uri="{FF2B5EF4-FFF2-40B4-BE49-F238E27FC236}">
                <a16:creationId xmlns:a16="http://schemas.microsoft.com/office/drawing/2014/main" id="{7E47F7B1-518F-1489-77EE-AD0B6B47779B}"/>
              </a:ext>
            </a:extLst>
          </p:cNvPr>
          <p:cNvPicPr>
            <a:picLocks noChangeAspect="1"/>
          </p:cNvPicPr>
          <p:nvPr/>
        </p:nvPicPr>
        <p:blipFill>
          <a:blip r:embed="rId2"/>
          <a:stretch>
            <a:fillRect/>
          </a:stretch>
        </p:blipFill>
        <p:spPr>
          <a:xfrm>
            <a:off x="1955160" y="2825214"/>
            <a:ext cx="337253" cy="337253"/>
          </a:xfrm>
          <a:prstGeom prst="rect">
            <a:avLst/>
          </a:prstGeom>
        </p:spPr>
      </p:pic>
      <p:pic>
        <p:nvPicPr>
          <p:cNvPr id="13" name="Εικόνα 12">
            <a:extLst>
              <a:ext uri="{FF2B5EF4-FFF2-40B4-BE49-F238E27FC236}">
                <a16:creationId xmlns:a16="http://schemas.microsoft.com/office/drawing/2014/main" id="{DE31F1C3-7756-032D-8F93-5447668686B0}"/>
              </a:ext>
            </a:extLst>
          </p:cNvPr>
          <p:cNvPicPr>
            <a:picLocks noChangeAspect="1"/>
          </p:cNvPicPr>
          <p:nvPr/>
        </p:nvPicPr>
        <p:blipFill>
          <a:blip r:embed="rId3"/>
          <a:stretch>
            <a:fillRect/>
          </a:stretch>
        </p:blipFill>
        <p:spPr>
          <a:xfrm>
            <a:off x="7921488" y="2772430"/>
            <a:ext cx="337252" cy="337252"/>
          </a:xfrm>
          <a:prstGeom prst="rect">
            <a:avLst/>
          </a:prstGeom>
        </p:spPr>
      </p:pic>
      <p:pic>
        <p:nvPicPr>
          <p:cNvPr id="15" name="Εικόνα 14">
            <a:extLst>
              <a:ext uri="{FF2B5EF4-FFF2-40B4-BE49-F238E27FC236}">
                <a16:creationId xmlns:a16="http://schemas.microsoft.com/office/drawing/2014/main" id="{76494448-F8CC-2DF0-A9A8-91CAAEA17337}"/>
              </a:ext>
            </a:extLst>
          </p:cNvPr>
          <p:cNvPicPr>
            <a:picLocks noChangeAspect="1"/>
          </p:cNvPicPr>
          <p:nvPr/>
        </p:nvPicPr>
        <p:blipFill>
          <a:blip r:embed="rId4"/>
          <a:stretch>
            <a:fillRect/>
          </a:stretch>
        </p:blipFill>
        <p:spPr>
          <a:xfrm>
            <a:off x="2036183" y="1284877"/>
            <a:ext cx="282112" cy="319857"/>
          </a:xfrm>
          <a:prstGeom prst="rect">
            <a:avLst/>
          </a:prstGeom>
        </p:spPr>
      </p:pic>
      <p:pic>
        <p:nvPicPr>
          <p:cNvPr id="17" name="Εικόνα 16">
            <a:extLst>
              <a:ext uri="{FF2B5EF4-FFF2-40B4-BE49-F238E27FC236}">
                <a16:creationId xmlns:a16="http://schemas.microsoft.com/office/drawing/2014/main" id="{CEB499F4-A5C2-CAB9-CAB4-44762F357648}"/>
              </a:ext>
            </a:extLst>
          </p:cNvPr>
          <p:cNvPicPr>
            <a:picLocks noChangeAspect="1"/>
          </p:cNvPicPr>
          <p:nvPr/>
        </p:nvPicPr>
        <p:blipFill>
          <a:blip r:embed="rId5"/>
          <a:stretch>
            <a:fillRect/>
          </a:stretch>
        </p:blipFill>
        <p:spPr>
          <a:xfrm>
            <a:off x="7902632" y="1349448"/>
            <a:ext cx="282112" cy="282112"/>
          </a:xfrm>
          <a:prstGeom prst="rect">
            <a:avLst/>
          </a:prstGeom>
        </p:spPr>
      </p:pic>
      <p:pic>
        <p:nvPicPr>
          <p:cNvPr id="19" name="Εικόνα 18">
            <a:extLst>
              <a:ext uri="{FF2B5EF4-FFF2-40B4-BE49-F238E27FC236}">
                <a16:creationId xmlns:a16="http://schemas.microsoft.com/office/drawing/2014/main" id="{343D34E2-4811-2875-4B82-3C9FF40E017B}"/>
              </a:ext>
            </a:extLst>
          </p:cNvPr>
          <p:cNvPicPr>
            <a:picLocks noChangeAspect="1"/>
          </p:cNvPicPr>
          <p:nvPr/>
        </p:nvPicPr>
        <p:blipFill>
          <a:blip r:embed="rId6"/>
          <a:stretch>
            <a:fillRect/>
          </a:stretch>
        </p:blipFill>
        <p:spPr>
          <a:xfrm>
            <a:off x="5022090" y="2737389"/>
            <a:ext cx="384470" cy="384470"/>
          </a:xfrm>
          <a:prstGeom prst="rect">
            <a:avLst/>
          </a:prstGeom>
        </p:spPr>
      </p:pic>
      <p:pic>
        <p:nvPicPr>
          <p:cNvPr id="21" name="Εικόνα 20">
            <a:extLst>
              <a:ext uri="{FF2B5EF4-FFF2-40B4-BE49-F238E27FC236}">
                <a16:creationId xmlns:a16="http://schemas.microsoft.com/office/drawing/2014/main" id="{5417C7A0-FE0B-6263-BB6A-347957EB0A91}"/>
              </a:ext>
            </a:extLst>
          </p:cNvPr>
          <p:cNvPicPr>
            <a:picLocks noChangeAspect="1"/>
          </p:cNvPicPr>
          <p:nvPr/>
        </p:nvPicPr>
        <p:blipFill>
          <a:blip r:embed="rId7"/>
          <a:stretch>
            <a:fillRect/>
          </a:stretch>
        </p:blipFill>
        <p:spPr>
          <a:xfrm>
            <a:off x="5060776" y="1232928"/>
            <a:ext cx="307098" cy="307098"/>
          </a:xfrm>
          <a:prstGeom prst="rect">
            <a:avLst/>
          </a:prstGeom>
        </p:spPr>
      </p:pic>
      <p:sp>
        <p:nvSpPr>
          <p:cNvPr id="35" name="Text Placeholder 23">
            <a:extLst>
              <a:ext uri="{FF2B5EF4-FFF2-40B4-BE49-F238E27FC236}">
                <a16:creationId xmlns:a16="http://schemas.microsoft.com/office/drawing/2014/main" id="{0806A225-7F60-240B-CE90-F72FE6B43965}"/>
              </a:ext>
            </a:extLst>
          </p:cNvPr>
          <p:cNvSpPr txBox="1">
            <a:spLocks/>
          </p:cNvSpPr>
          <p:nvPr/>
        </p:nvSpPr>
        <p:spPr>
          <a:xfrm>
            <a:off x="71255" y="1315140"/>
            <a:ext cx="2520000" cy="252292"/>
          </a:xfrm>
          <a:prstGeom prst="rect">
            <a:avLst/>
          </a:prstGeom>
        </p:spPr>
        <p:txBody>
          <a:bodyPr vert="horz" lIns="0" tIns="0" rIns="0" bIns="0" rtlCol="0" anchor="b" anchorCtr="0">
            <a:noAutofit/>
          </a:bodyPr>
          <a:lstStyle>
            <a:lvl1pPr marL="0" indent="0" algn="ctr" defTabSz="685800" rtl="0" eaLnBrk="1" latinLnBrk="0" hangingPunct="1">
              <a:lnSpc>
                <a:spcPct val="120000"/>
              </a:lnSpc>
              <a:spcBef>
                <a:spcPts val="375"/>
              </a:spcBef>
              <a:buClr>
                <a:schemeClr val="accent2"/>
              </a:buClr>
              <a:buFont typeface="Arial" panose="020B0604020202020204" pitchFamily="34" charset="0"/>
              <a:buNone/>
              <a:defRPr sz="1200" b="1" kern="1200" cap="all" baseline="0">
                <a:solidFill>
                  <a:schemeClr val="accent2"/>
                </a:solidFill>
                <a:latin typeface="+mj-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connect</a:t>
            </a:r>
          </a:p>
        </p:txBody>
      </p:sp>
      <p:sp>
        <p:nvSpPr>
          <p:cNvPr id="36" name="Text Placeholder 23">
            <a:extLst>
              <a:ext uri="{FF2B5EF4-FFF2-40B4-BE49-F238E27FC236}">
                <a16:creationId xmlns:a16="http://schemas.microsoft.com/office/drawing/2014/main" id="{1BEFA72C-835E-FC41-5C43-4F322BBB1182}"/>
              </a:ext>
            </a:extLst>
          </p:cNvPr>
          <p:cNvSpPr txBox="1">
            <a:spLocks/>
          </p:cNvSpPr>
          <p:nvPr/>
        </p:nvSpPr>
        <p:spPr>
          <a:xfrm>
            <a:off x="3118826" y="1232928"/>
            <a:ext cx="2520000" cy="337251"/>
          </a:xfrm>
          <a:prstGeom prst="rect">
            <a:avLst/>
          </a:prstGeom>
        </p:spPr>
        <p:txBody>
          <a:bodyPr vert="horz" lIns="0" tIns="0" rIns="0" bIns="0" rtlCol="0" anchor="b" anchorCtr="0">
            <a:noAutofit/>
          </a:bodyPr>
          <a:lstStyle>
            <a:lvl1pPr marL="0" indent="0" algn="ctr" defTabSz="685800" rtl="0" eaLnBrk="1" latinLnBrk="0" hangingPunct="1">
              <a:lnSpc>
                <a:spcPct val="120000"/>
              </a:lnSpc>
              <a:spcBef>
                <a:spcPts val="375"/>
              </a:spcBef>
              <a:buClr>
                <a:schemeClr val="accent2"/>
              </a:buClr>
              <a:buFont typeface="Arial" panose="020B0604020202020204" pitchFamily="34" charset="0"/>
              <a:buNone/>
              <a:defRPr sz="1200" b="1" kern="1200" cap="all" baseline="0">
                <a:solidFill>
                  <a:schemeClr val="accent2"/>
                </a:solidFill>
                <a:latin typeface="+mj-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understand</a:t>
            </a:r>
          </a:p>
        </p:txBody>
      </p:sp>
    </p:spTree>
    <p:extLst>
      <p:ext uri="{BB962C8B-B14F-4D97-AF65-F5344CB8AC3E}">
        <p14:creationId xmlns:p14="http://schemas.microsoft.com/office/powerpoint/2010/main" val="1889035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872F5-9642-BB90-B2A6-AFE55A67E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E5964-920D-D2F5-27A8-AD07BA9394EE}"/>
              </a:ext>
            </a:extLst>
          </p:cNvPr>
          <p:cNvSpPr>
            <a:spLocks noGrp="1"/>
          </p:cNvSpPr>
          <p:nvPr>
            <p:ph type="title"/>
          </p:nvPr>
        </p:nvSpPr>
        <p:spPr/>
        <p:txBody>
          <a:bodyPr vert="horz" wrap="square" lIns="0" tIns="0" rIns="0" bIns="0" rtlCol="0" anchor="t" anchorCtr="0">
            <a:spAutoFit/>
          </a:bodyPr>
          <a:lstStyle/>
          <a:p>
            <a:r>
              <a:rPr lang="en-GB" dirty="0"/>
              <a:t>How it works</a:t>
            </a:r>
          </a:p>
        </p:txBody>
      </p:sp>
      <p:sp>
        <p:nvSpPr>
          <p:cNvPr id="7" name="Slide Number Placeholder 6">
            <a:extLst>
              <a:ext uri="{FF2B5EF4-FFF2-40B4-BE49-F238E27FC236}">
                <a16:creationId xmlns:a16="http://schemas.microsoft.com/office/drawing/2014/main" id="{172DBBAF-13FA-8302-37A4-A179515B62F8}"/>
              </a:ext>
            </a:extLst>
          </p:cNvPr>
          <p:cNvSpPr>
            <a:spLocks noGrp="1"/>
          </p:cNvSpPr>
          <p:nvPr>
            <p:ph type="sldNum" sz="quarter" idx="26"/>
          </p:nvPr>
        </p:nvSpPr>
        <p:spPr/>
        <p:txBody>
          <a:bodyPr/>
          <a:lstStyle/>
          <a:p>
            <a:fld id="{33DC2AB1-3121-DC42-81EB-8FDD8A73E93A}" type="slidenum">
              <a:rPr lang="en-GB"/>
              <a:pPr/>
              <a:t>14</a:t>
            </a:fld>
            <a:endParaRPr lang="en-GB"/>
          </a:p>
        </p:txBody>
      </p:sp>
      <p:grpSp>
        <p:nvGrpSpPr>
          <p:cNvPr id="50" name="Ομάδα 49">
            <a:extLst>
              <a:ext uri="{FF2B5EF4-FFF2-40B4-BE49-F238E27FC236}">
                <a16:creationId xmlns:a16="http://schemas.microsoft.com/office/drawing/2014/main" id="{A02C81F7-6573-556F-47B2-23AFD19B5749}"/>
              </a:ext>
            </a:extLst>
          </p:cNvPr>
          <p:cNvGrpSpPr/>
          <p:nvPr/>
        </p:nvGrpSpPr>
        <p:grpSpPr>
          <a:xfrm>
            <a:off x="241563" y="1048971"/>
            <a:ext cx="1884784" cy="2022058"/>
            <a:chOff x="153971" y="993342"/>
            <a:chExt cx="1884784" cy="2022058"/>
          </a:xfrm>
        </p:grpSpPr>
        <p:sp>
          <p:nvSpPr>
            <p:cNvPr id="42" name="Οβάλ 41">
              <a:extLst>
                <a:ext uri="{FF2B5EF4-FFF2-40B4-BE49-F238E27FC236}">
                  <a16:creationId xmlns:a16="http://schemas.microsoft.com/office/drawing/2014/main" id="{8C21C297-6BAA-BEBC-3731-A83F986EA390}"/>
                </a:ext>
              </a:extLst>
            </p:cNvPr>
            <p:cNvSpPr/>
            <p:nvPr/>
          </p:nvSpPr>
          <p:spPr>
            <a:xfrm>
              <a:off x="153971" y="1167940"/>
              <a:ext cx="1884784" cy="18474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Registration</a:t>
              </a:r>
            </a:p>
          </p:txBody>
        </p:sp>
        <p:sp>
          <p:nvSpPr>
            <p:cNvPr id="46" name="Text Placeholder 22">
              <a:extLst>
                <a:ext uri="{FF2B5EF4-FFF2-40B4-BE49-F238E27FC236}">
                  <a16:creationId xmlns:a16="http://schemas.microsoft.com/office/drawing/2014/main" id="{416DE6F4-F232-9491-34EB-1A2C80F1B5B2}"/>
                </a:ext>
              </a:extLst>
            </p:cNvPr>
            <p:cNvSpPr txBox="1">
              <a:spLocks/>
            </p:cNvSpPr>
            <p:nvPr/>
          </p:nvSpPr>
          <p:spPr>
            <a:xfrm>
              <a:off x="582005" y="993342"/>
              <a:ext cx="992187" cy="950913"/>
            </a:xfrm>
            <a:prstGeom prst="rect">
              <a:avLst/>
            </a:prstGeom>
          </p:spPr>
          <p:txBody>
            <a:bodyPr vert="horz" lIns="0" tIns="0" rIns="0" bIns="0" rtlCol="0" anchor="b" anchorCtr="0">
              <a:noAutofit/>
            </a:bodyPr>
            <a:lstStyle>
              <a:lvl1pPr marL="0" indent="0" algn="ctr" defTabSz="685800" rtl="0" eaLnBrk="1" latinLnBrk="0" hangingPunct="1">
                <a:lnSpc>
                  <a:spcPct val="120000"/>
                </a:lnSpc>
                <a:spcBef>
                  <a:spcPts val="375"/>
                </a:spcBef>
                <a:buClr>
                  <a:schemeClr val="accent2"/>
                </a:buClr>
                <a:buFont typeface="Arial" panose="020B0604020202020204" pitchFamily="34" charset="0"/>
                <a:buNone/>
                <a:defRPr sz="1200" b="1" kern="1200" cap="all" baseline="0">
                  <a:solidFill>
                    <a:schemeClr val="accent2"/>
                  </a:solidFill>
                  <a:latin typeface="+mj-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4000" dirty="0">
                  <a:solidFill>
                    <a:schemeClr val="bg1"/>
                  </a:solidFill>
                </a:rPr>
                <a:t>1</a:t>
              </a:r>
            </a:p>
          </p:txBody>
        </p:sp>
      </p:grpSp>
      <p:grpSp>
        <p:nvGrpSpPr>
          <p:cNvPr id="49" name="Ομάδα 48">
            <a:extLst>
              <a:ext uri="{FF2B5EF4-FFF2-40B4-BE49-F238E27FC236}">
                <a16:creationId xmlns:a16="http://schemas.microsoft.com/office/drawing/2014/main" id="{EF7CC980-13E0-0BA4-101C-AD0975BA1773}"/>
              </a:ext>
            </a:extLst>
          </p:cNvPr>
          <p:cNvGrpSpPr/>
          <p:nvPr/>
        </p:nvGrpSpPr>
        <p:grpSpPr>
          <a:xfrm>
            <a:off x="2455481" y="995483"/>
            <a:ext cx="1884784" cy="2043344"/>
            <a:chOff x="2354426" y="972056"/>
            <a:chExt cx="1884784" cy="2043344"/>
          </a:xfrm>
        </p:grpSpPr>
        <p:sp>
          <p:nvSpPr>
            <p:cNvPr id="47" name="Οβάλ 46">
              <a:extLst>
                <a:ext uri="{FF2B5EF4-FFF2-40B4-BE49-F238E27FC236}">
                  <a16:creationId xmlns:a16="http://schemas.microsoft.com/office/drawing/2014/main" id="{6DE9F193-CB2F-F32C-FB6B-D297205668C8}"/>
                </a:ext>
              </a:extLst>
            </p:cNvPr>
            <p:cNvSpPr/>
            <p:nvPr/>
          </p:nvSpPr>
          <p:spPr>
            <a:xfrm>
              <a:off x="2354426" y="1167940"/>
              <a:ext cx="1884784" cy="18474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mj-lt"/>
              </a:endParaRPr>
            </a:p>
            <a:p>
              <a:pPr algn="ctr"/>
              <a:r>
                <a:rPr lang="en-US" b="1" dirty="0">
                  <a:latin typeface="+mj-lt"/>
                </a:rPr>
                <a:t>Verification &amp; </a:t>
              </a:r>
            </a:p>
            <a:p>
              <a:pPr algn="ctr"/>
              <a:r>
                <a:rPr lang="en-US" b="1" dirty="0">
                  <a:latin typeface="+mj-lt"/>
                </a:rPr>
                <a:t>Validation</a:t>
              </a:r>
            </a:p>
          </p:txBody>
        </p:sp>
        <p:sp>
          <p:nvSpPr>
            <p:cNvPr id="48" name="Text Placeholder 22">
              <a:extLst>
                <a:ext uri="{FF2B5EF4-FFF2-40B4-BE49-F238E27FC236}">
                  <a16:creationId xmlns:a16="http://schemas.microsoft.com/office/drawing/2014/main" id="{4A9F6722-0B0E-CF01-736D-2FD01A7E7303}"/>
                </a:ext>
              </a:extLst>
            </p:cNvPr>
            <p:cNvSpPr txBox="1">
              <a:spLocks/>
            </p:cNvSpPr>
            <p:nvPr/>
          </p:nvSpPr>
          <p:spPr>
            <a:xfrm>
              <a:off x="2800724" y="972056"/>
              <a:ext cx="992187" cy="950913"/>
            </a:xfrm>
            <a:prstGeom prst="rect">
              <a:avLst/>
            </a:prstGeom>
          </p:spPr>
          <p:txBody>
            <a:bodyPr vert="horz" lIns="0" tIns="0" rIns="0" bIns="0" rtlCol="0" anchor="b" anchorCtr="0">
              <a:noAutofit/>
            </a:bodyPr>
            <a:lstStyle>
              <a:lvl1pPr marL="0" indent="0" algn="ctr" defTabSz="685800" rtl="0" eaLnBrk="1" latinLnBrk="0" hangingPunct="1">
                <a:lnSpc>
                  <a:spcPct val="120000"/>
                </a:lnSpc>
                <a:spcBef>
                  <a:spcPts val="375"/>
                </a:spcBef>
                <a:buClr>
                  <a:schemeClr val="accent2"/>
                </a:buClr>
                <a:buFont typeface="Arial" panose="020B0604020202020204" pitchFamily="34" charset="0"/>
                <a:buNone/>
                <a:defRPr sz="1200" b="1" kern="1200" cap="all" baseline="0">
                  <a:solidFill>
                    <a:schemeClr val="accent2"/>
                  </a:solidFill>
                  <a:latin typeface="+mj-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4000" dirty="0">
                  <a:solidFill>
                    <a:schemeClr val="bg1"/>
                  </a:solidFill>
                </a:rPr>
                <a:t>2</a:t>
              </a:r>
            </a:p>
          </p:txBody>
        </p:sp>
      </p:grpSp>
      <p:sp>
        <p:nvSpPr>
          <p:cNvPr id="52" name="Text Placeholder 10">
            <a:extLst>
              <a:ext uri="{FF2B5EF4-FFF2-40B4-BE49-F238E27FC236}">
                <a16:creationId xmlns:a16="http://schemas.microsoft.com/office/drawing/2014/main" id="{FA517722-8098-B6B2-A58D-BED885A29555}"/>
              </a:ext>
            </a:extLst>
          </p:cNvPr>
          <p:cNvSpPr txBox="1">
            <a:spLocks/>
          </p:cNvSpPr>
          <p:nvPr/>
        </p:nvSpPr>
        <p:spPr>
          <a:xfrm>
            <a:off x="125258" y="3345668"/>
            <a:ext cx="2726801" cy="629892"/>
          </a:xfrm>
          <a:prstGeom prst="rect">
            <a:avLst/>
          </a:prstGeom>
        </p:spPr>
        <p:txBody>
          <a:bodyPr vert="horz" lIns="0" tIns="0" rIns="0" bIns="0" rtlCol="0">
            <a:noAutofit/>
          </a:bodyPr>
          <a:lstStyle>
            <a:lvl1pPr marL="0" indent="0" algn="ctr" defTabSz="685800" rtl="0" eaLnBrk="1" latinLnBrk="0" hangingPunct="1">
              <a:lnSpc>
                <a:spcPct val="120000"/>
              </a:lnSpc>
              <a:spcBef>
                <a:spcPts val="0"/>
              </a:spcBef>
              <a:spcAft>
                <a:spcPts val="0"/>
              </a:spcAft>
              <a:buClr>
                <a:schemeClr val="accent2"/>
              </a:buClr>
              <a:buFont typeface="Arial" panose="020B0604020202020204" pitchFamily="34" charset="0"/>
              <a:buNone/>
              <a:defRPr sz="11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 </a:t>
            </a:r>
            <a:endParaRPr lang="en-GB" dirty="0"/>
          </a:p>
        </p:txBody>
      </p:sp>
      <p:sp>
        <p:nvSpPr>
          <p:cNvPr id="54" name="TextBox 53">
            <a:extLst>
              <a:ext uri="{FF2B5EF4-FFF2-40B4-BE49-F238E27FC236}">
                <a16:creationId xmlns:a16="http://schemas.microsoft.com/office/drawing/2014/main" id="{60021096-817A-B076-70AF-B19A32AA49B3}"/>
              </a:ext>
            </a:extLst>
          </p:cNvPr>
          <p:cNvSpPr txBox="1"/>
          <p:nvPr/>
        </p:nvSpPr>
        <p:spPr>
          <a:xfrm>
            <a:off x="125258" y="3216357"/>
            <a:ext cx="2211323" cy="715581"/>
          </a:xfrm>
          <a:prstGeom prst="rect">
            <a:avLst/>
          </a:prstGeom>
          <a:noFill/>
        </p:spPr>
        <p:txBody>
          <a:bodyPr wrap="square">
            <a:spAutoFit/>
          </a:bodyPr>
          <a:lstStyle/>
          <a:p>
            <a:pPr algn="ctr"/>
            <a:r>
              <a:rPr lang="en-US" dirty="0"/>
              <a:t>Users register following a simple &amp; quick registration procedure</a:t>
            </a:r>
          </a:p>
        </p:txBody>
      </p:sp>
      <p:sp>
        <p:nvSpPr>
          <p:cNvPr id="56" name="TextBox 55">
            <a:extLst>
              <a:ext uri="{FF2B5EF4-FFF2-40B4-BE49-F238E27FC236}">
                <a16:creationId xmlns:a16="http://schemas.microsoft.com/office/drawing/2014/main" id="{98B3F4AD-3D5E-099B-8040-2CAFE8309754}"/>
              </a:ext>
            </a:extLst>
          </p:cNvPr>
          <p:cNvSpPr txBox="1"/>
          <p:nvPr/>
        </p:nvSpPr>
        <p:spPr>
          <a:xfrm>
            <a:off x="2455481" y="3205025"/>
            <a:ext cx="2211323" cy="923330"/>
          </a:xfrm>
          <a:prstGeom prst="rect">
            <a:avLst/>
          </a:prstGeom>
          <a:noFill/>
        </p:spPr>
        <p:txBody>
          <a:bodyPr wrap="square">
            <a:spAutoFit/>
          </a:bodyPr>
          <a:lstStyle/>
          <a:p>
            <a:pPr algn="ctr"/>
            <a:r>
              <a:rPr lang="en-US" dirty="0"/>
              <a:t>Machine &amp; human validation process assures the accuracy of users’ information</a:t>
            </a:r>
          </a:p>
        </p:txBody>
      </p:sp>
      <p:sp>
        <p:nvSpPr>
          <p:cNvPr id="57" name="TextBox 56">
            <a:extLst>
              <a:ext uri="{FF2B5EF4-FFF2-40B4-BE49-F238E27FC236}">
                <a16:creationId xmlns:a16="http://schemas.microsoft.com/office/drawing/2014/main" id="{5CA64209-F946-0489-8010-4FD8EF688C91}"/>
              </a:ext>
            </a:extLst>
          </p:cNvPr>
          <p:cNvSpPr txBox="1"/>
          <p:nvPr/>
        </p:nvSpPr>
        <p:spPr>
          <a:xfrm>
            <a:off x="6854381" y="3216357"/>
            <a:ext cx="2211323" cy="923330"/>
          </a:xfrm>
          <a:prstGeom prst="rect">
            <a:avLst/>
          </a:prstGeom>
          <a:noFill/>
        </p:spPr>
        <p:txBody>
          <a:bodyPr wrap="square">
            <a:spAutoFit/>
          </a:bodyPr>
          <a:lstStyle/>
          <a:p>
            <a:pPr algn="ctr"/>
            <a:r>
              <a:rPr lang="en-US" dirty="0"/>
              <a:t>Different levels of information will be visible for different users.</a:t>
            </a:r>
          </a:p>
        </p:txBody>
      </p:sp>
      <p:sp>
        <p:nvSpPr>
          <p:cNvPr id="58" name="TextBox 57">
            <a:extLst>
              <a:ext uri="{FF2B5EF4-FFF2-40B4-BE49-F238E27FC236}">
                <a16:creationId xmlns:a16="http://schemas.microsoft.com/office/drawing/2014/main" id="{0260E9D6-8D06-524B-9088-3B638A55E24E}"/>
              </a:ext>
            </a:extLst>
          </p:cNvPr>
          <p:cNvSpPr txBox="1"/>
          <p:nvPr/>
        </p:nvSpPr>
        <p:spPr>
          <a:xfrm>
            <a:off x="4686569" y="3217914"/>
            <a:ext cx="2211323" cy="923330"/>
          </a:xfrm>
          <a:prstGeom prst="rect">
            <a:avLst/>
          </a:prstGeom>
          <a:noFill/>
        </p:spPr>
        <p:txBody>
          <a:bodyPr wrap="square">
            <a:spAutoFit/>
          </a:bodyPr>
          <a:lstStyle/>
          <a:p>
            <a:pPr algn="ctr"/>
            <a:r>
              <a:rPr lang="en-US" dirty="0"/>
              <a:t>Users gain access to the Map &amp; complete their profile with detailed information </a:t>
            </a:r>
          </a:p>
        </p:txBody>
      </p:sp>
      <p:grpSp>
        <p:nvGrpSpPr>
          <p:cNvPr id="61" name="Ομάδα 60">
            <a:extLst>
              <a:ext uri="{FF2B5EF4-FFF2-40B4-BE49-F238E27FC236}">
                <a16:creationId xmlns:a16="http://schemas.microsoft.com/office/drawing/2014/main" id="{DC3AF213-1E7E-A9FD-DAFF-EB221FA5FD1C}"/>
              </a:ext>
            </a:extLst>
          </p:cNvPr>
          <p:cNvGrpSpPr/>
          <p:nvPr/>
        </p:nvGrpSpPr>
        <p:grpSpPr>
          <a:xfrm>
            <a:off x="4785470" y="1047471"/>
            <a:ext cx="1884784" cy="2025057"/>
            <a:chOff x="4886148" y="1027684"/>
            <a:chExt cx="1884784" cy="2025057"/>
          </a:xfrm>
        </p:grpSpPr>
        <p:sp>
          <p:nvSpPr>
            <p:cNvPr id="59" name="Οβάλ 58">
              <a:extLst>
                <a:ext uri="{FF2B5EF4-FFF2-40B4-BE49-F238E27FC236}">
                  <a16:creationId xmlns:a16="http://schemas.microsoft.com/office/drawing/2014/main" id="{9B33E6A0-6E89-12E7-7143-3EC51F73F981}"/>
                </a:ext>
              </a:extLst>
            </p:cNvPr>
            <p:cNvSpPr/>
            <p:nvPr/>
          </p:nvSpPr>
          <p:spPr>
            <a:xfrm>
              <a:off x="4886148" y="1205281"/>
              <a:ext cx="1884784" cy="184746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mj-lt"/>
              </a:endParaRPr>
            </a:p>
            <a:p>
              <a:pPr algn="ctr"/>
              <a:r>
                <a:rPr lang="en-US" b="1" dirty="0">
                  <a:latin typeface="+mj-lt"/>
                </a:rPr>
                <a:t>User profile completion</a:t>
              </a:r>
            </a:p>
          </p:txBody>
        </p:sp>
        <p:sp>
          <p:nvSpPr>
            <p:cNvPr id="60" name="Text Placeholder 22">
              <a:extLst>
                <a:ext uri="{FF2B5EF4-FFF2-40B4-BE49-F238E27FC236}">
                  <a16:creationId xmlns:a16="http://schemas.microsoft.com/office/drawing/2014/main" id="{5AE101AC-13FE-6C9F-E1AF-8CF8E3391DD5}"/>
                </a:ext>
              </a:extLst>
            </p:cNvPr>
            <p:cNvSpPr txBox="1">
              <a:spLocks/>
            </p:cNvSpPr>
            <p:nvPr/>
          </p:nvSpPr>
          <p:spPr>
            <a:xfrm>
              <a:off x="5332446" y="1027684"/>
              <a:ext cx="992187" cy="950913"/>
            </a:xfrm>
            <a:prstGeom prst="rect">
              <a:avLst/>
            </a:prstGeom>
          </p:spPr>
          <p:txBody>
            <a:bodyPr vert="horz" lIns="0" tIns="0" rIns="0" bIns="0" rtlCol="0" anchor="b" anchorCtr="0">
              <a:noAutofit/>
            </a:bodyPr>
            <a:lstStyle>
              <a:lvl1pPr marL="0" indent="0" algn="ctr" defTabSz="685800" rtl="0" eaLnBrk="1" latinLnBrk="0" hangingPunct="1">
                <a:lnSpc>
                  <a:spcPct val="120000"/>
                </a:lnSpc>
                <a:spcBef>
                  <a:spcPts val="375"/>
                </a:spcBef>
                <a:buClr>
                  <a:schemeClr val="accent2"/>
                </a:buClr>
                <a:buFont typeface="Arial" panose="020B0604020202020204" pitchFamily="34" charset="0"/>
                <a:buNone/>
                <a:defRPr sz="1200" b="1" kern="1200" cap="all" baseline="0">
                  <a:solidFill>
                    <a:schemeClr val="accent2"/>
                  </a:solidFill>
                  <a:latin typeface="+mj-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4000" dirty="0">
                  <a:solidFill>
                    <a:schemeClr val="bg1"/>
                  </a:solidFill>
                </a:rPr>
                <a:t>3</a:t>
              </a:r>
            </a:p>
          </p:txBody>
        </p:sp>
      </p:grpSp>
      <p:grpSp>
        <p:nvGrpSpPr>
          <p:cNvPr id="62" name="Ομάδα 61">
            <a:extLst>
              <a:ext uri="{FF2B5EF4-FFF2-40B4-BE49-F238E27FC236}">
                <a16:creationId xmlns:a16="http://schemas.microsoft.com/office/drawing/2014/main" id="{07C9DAC0-D722-0DDA-503E-191301EE9083}"/>
              </a:ext>
            </a:extLst>
          </p:cNvPr>
          <p:cNvGrpSpPr/>
          <p:nvPr/>
        </p:nvGrpSpPr>
        <p:grpSpPr>
          <a:xfrm>
            <a:off x="7017652" y="987355"/>
            <a:ext cx="1884784" cy="2025057"/>
            <a:chOff x="4886148" y="1027684"/>
            <a:chExt cx="1884784" cy="2025057"/>
          </a:xfrm>
        </p:grpSpPr>
        <p:sp>
          <p:nvSpPr>
            <p:cNvPr id="63" name="Οβάλ 62">
              <a:extLst>
                <a:ext uri="{FF2B5EF4-FFF2-40B4-BE49-F238E27FC236}">
                  <a16:creationId xmlns:a16="http://schemas.microsoft.com/office/drawing/2014/main" id="{B7A575D3-5595-CE3A-9287-20140EE847D6}"/>
                </a:ext>
              </a:extLst>
            </p:cNvPr>
            <p:cNvSpPr/>
            <p:nvPr/>
          </p:nvSpPr>
          <p:spPr>
            <a:xfrm>
              <a:off x="4886148" y="1205281"/>
              <a:ext cx="1884784" cy="184746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mj-lt"/>
              </a:endParaRPr>
            </a:p>
            <a:p>
              <a:pPr algn="ctr"/>
              <a:r>
                <a:rPr lang="en-US" b="1" dirty="0">
                  <a:latin typeface="+mj-lt"/>
                </a:rPr>
                <a:t>Access to Duchenne Map</a:t>
              </a:r>
            </a:p>
          </p:txBody>
        </p:sp>
        <p:sp>
          <p:nvSpPr>
            <p:cNvPr id="64" name="Text Placeholder 22">
              <a:extLst>
                <a:ext uri="{FF2B5EF4-FFF2-40B4-BE49-F238E27FC236}">
                  <a16:creationId xmlns:a16="http://schemas.microsoft.com/office/drawing/2014/main" id="{6C97AC7D-25A3-D3F5-62C4-7E6C1BD55538}"/>
                </a:ext>
              </a:extLst>
            </p:cNvPr>
            <p:cNvSpPr txBox="1">
              <a:spLocks/>
            </p:cNvSpPr>
            <p:nvPr/>
          </p:nvSpPr>
          <p:spPr>
            <a:xfrm>
              <a:off x="5332446" y="1027684"/>
              <a:ext cx="992187" cy="950913"/>
            </a:xfrm>
            <a:prstGeom prst="rect">
              <a:avLst/>
            </a:prstGeom>
          </p:spPr>
          <p:txBody>
            <a:bodyPr vert="horz" lIns="0" tIns="0" rIns="0" bIns="0" rtlCol="0" anchor="b" anchorCtr="0">
              <a:noAutofit/>
            </a:bodyPr>
            <a:lstStyle>
              <a:lvl1pPr marL="0" indent="0" algn="ctr" defTabSz="685800" rtl="0" eaLnBrk="1" latinLnBrk="0" hangingPunct="1">
                <a:lnSpc>
                  <a:spcPct val="120000"/>
                </a:lnSpc>
                <a:spcBef>
                  <a:spcPts val="375"/>
                </a:spcBef>
                <a:buClr>
                  <a:schemeClr val="accent2"/>
                </a:buClr>
                <a:buFont typeface="Arial" panose="020B0604020202020204" pitchFamily="34" charset="0"/>
                <a:buNone/>
                <a:defRPr sz="1200" b="1" kern="1200" cap="all" baseline="0">
                  <a:solidFill>
                    <a:schemeClr val="accent2"/>
                  </a:solidFill>
                  <a:latin typeface="+mj-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4000" dirty="0">
                  <a:solidFill>
                    <a:schemeClr val="bg1"/>
                  </a:solidFill>
                </a:rPr>
                <a:t>4</a:t>
              </a:r>
            </a:p>
          </p:txBody>
        </p:sp>
      </p:grpSp>
    </p:spTree>
    <p:extLst>
      <p:ext uri="{BB962C8B-B14F-4D97-AF65-F5344CB8AC3E}">
        <p14:creationId xmlns:p14="http://schemas.microsoft.com/office/powerpoint/2010/main" val="45661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B39B-A6F3-DB48-54F5-F535E5FB0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A1747-0AF8-6C4D-AC97-52044CE84E3D}"/>
              </a:ext>
            </a:extLst>
          </p:cNvPr>
          <p:cNvSpPr>
            <a:spLocks noGrp="1"/>
          </p:cNvSpPr>
          <p:nvPr>
            <p:ph type="title"/>
          </p:nvPr>
        </p:nvSpPr>
        <p:spPr/>
        <p:txBody>
          <a:bodyPr vert="horz" wrap="square" lIns="0" tIns="0" rIns="0" bIns="0" rtlCol="0" anchor="t" anchorCtr="0">
            <a:spAutoFit/>
          </a:bodyPr>
          <a:lstStyle/>
          <a:p>
            <a:r>
              <a:rPr lang="en-GB" dirty="0"/>
              <a:t>Accessible Information</a:t>
            </a:r>
          </a:p>
        </p:txBody>
      </p:sp>
      <p:sp>
        <p:nvSpPr>
          <p:cNvPr id="7" name="Slide Number Placeholder 6">
            <a:extLst>
              <a:ext uri="{FF2B5EF4-FFF2-40B4-BE49-F238E27FC236}">
                <a16:creationId xmlns:a16="http://schemas.microsoft.com/office/drawing/2014/main" id="{D092AE1E-982B-2031-8144-336C9FCE8B30}"/>
              </a:ext>
            </a:extLst>
          </p:cNvPr>
          <p:cNvSpPr>
            <a:spLocks noGrp="1"/>
          </p:cNvSpPr>
          <p:nvPr>
            <p:ph type="sldNum" sz="quarter" idx="26"/>
          </p:nvPr>
        </p:nvSpPr>
        <p:spPr/>
        <p:txBody>
          <a:bodyPr/>
          <a:lstStyle/>
          <a:p>
            <a:fld id="{33DC2AB1-3121-DC42-81EB-8FDD8A73E93A}" type="slidenum">
              <a:rPr lang="en-GB"/>
              <a:pPr/>
              <a:t>15</a:t>
            </a:fld>
            <a:endParaRPr lang="en-GB"/>
          </a:p>
        </p:txBody>
      </p:sp>
      <p:sp>
        <p:nvSpPr>
          <p:cNvPr id="52" name="Text Placeholder 10">
            <a:extLst>
              <a:ext uri="{FF2B5EF4-FFF2-40B4-BE49-F238E27FC236}">
                <a16:creationId xmlns:a16="http://schemas.microsoft.com/office/drawing/2014/main" id="{21742918-1D91-3083-1C74-E7D6D3DE3B8A}"/>
              </a:ext>
            </a:extLst>
          </p:cNvPr>
          <p:cNvSpPr txBox="1">
            <a:spLocks/>
          </p:cNvSpPr>
          <p:nvPr/>
        </p:nvSpPr>
        <p:spPr>
          <a:xfrm>
            <a:off x="125258" y="3345668"/>
            <a:ext cx="2726801" cy="629892"/>
          </a:xfrm>
          <a:prstGeom prst="rect">
            <a:avLst/>
          </a:prstGeom>
        </p:spPr>
        <p:txBody>
          <a:bodyPr vert="horz" lIns="0" tIns="0" rIns="0" bIns="0" rtlCol="0">
            <a:noAutofit/>
          </a:bodyPr>
          <a:lstStyle>
            <a:lvl1pPr marL="0" indent="0" algn="ctr" defTabSz="685800" rtl="0" eaLnBrk="1" latinLnBrk="0" hangingPunct="1">
              <a:lnSpc>
                <a:spcPct val="120000"/>
              </a:lnSpc>
              <a:spcBef>
                <a:spcPts val="0"/>
              </a:spcBef>
              <a:spcAft>
                <a:spcPts val="0"/>
              </a:spcAft>
              <a:buClr>
                <a:schemeClr val="accent2"/>
              </a:buClr>
              <a:buFont typeface="Arial" panose="020B0604020202020204" pitchFamily="34" charset="0"/>
              <a:buNone/>
              <a:defRPr sz="11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 </a:t>
            </a:r>
            <a:endParaRPr lang="en-GB" dirty="0"/>
          </a:p>
        </p:txBody>
      </p:sp>
      <p:sp>
        <p:nvSpPr>
          <p:cNvPr id="56" name="TextBox 55">
            <a:extLst>
              <a:ext uri="{FF2B5EF4-FFF2-40B4-BE49-F238E27FC236}">
                <a16:creationId xmlns:a16="http://schemas.microsoft.com/office/drawing/2014/main" id="{40D5890C-31DF-8CCD-3007-FE0E075D4987}"/>
              </a:ext>
            </a:extLst>
          </p:cNvPr>
          <p:cNvSpPr txBox="1"/>
          <p:nvPr/>
        </p:nvSpPr>
        <p:spPr>
          <a:xfrm>
            <a:off x="125258" y="3198949"/>
            <a:ext cx="2211323" cy="300082"/>
          </a:xfrm>
          <a:prstGeom prst="rect">
            <a:avLst/>
          </a:prstGeom>
          <a:noFill/>
        </p:spPr>
        <p:txBody>
          <a:bodyPr wrap="square">
            <a:spAutoFit/>
          </a:bodyPr>
          <a:lstStyle/>
          <a:p>
            <a:pPr algn="ctr"/>
            <a:r>
              <a:rPr lang="en-US" dirty="0"/>
              <a:t>Patient Organizations</a:t>
            </a:r>
          </a:p>
        </p:txBody>
      </p:sp>
      <p:sp>
        <p:nvSpPr>
          <p:cNvPr id="57" name="TextBox 56">
            <a:extLst>
              <a:ext uri="{FF2B5EF4-FFF2-40B4-BE49-F238E27FC236}">
                <a16:creationId xmlns:a16="http://schemas.microsoft.com/office/drawing/2014/main" id="{6C151A3A-0D50-35CE-A621-FFDDC8586CCC}"/>
              </a:ext>
            </a:extLst>
          </p:cNvPr>
          <p:cNvSpPr txBox="1"/>
          <p:nvPr/>
        </p:nvSpPr>
        <p:spPr>
          <a:xfrm>
            <a:off x="6761988" y="3170191"/>
            <a:ext cx="2211323" cy="507831"/>
          </a:xfrm>
          <a:prstGeom prst="rect">
            <a:avLst/>
          </a:prstGeom>
          <a:noFill/>
        </p:spPr>
        <p:txBody>
          <a:bodyPr wrap="square">
            <a:spAutoFit/>
          </a:bodyPr>
          <a:lstStyle/>
          <a:p>
            <a:pPr algn="ctr"/>
            <a:r>
              <a:rPr lang="en-US" dirty="0"/>
              <a:t>Research Institutes</a:t>
            </a:r>
          </a:p>
          <a:p>
            <a:pPr algn="ctr"/>
            <a:r>
              <a:rPr lang="en-US" dirty="0"/>
              <a:t>Researchers</a:t>
            </a:r>
          </a:p>
        </p:txBody>
      </p:sp>
      <p:sp>
        <p:nvSpPr>
          <p:cNvPr id="58" name="TextBox 57">
            <a:extLst>
              <a:ext uri="{FF2B5EF4-FFF2-40B4-BE49-F238E27FC236}">
                <a16:creationId xmlns:a16="http://schemas.microsoft.com/office/drawing/2014/main" id="{7EBF7E13-3AEE-906F-64E6-438DE0ACB97A}"/>
              </a:ext>
            </a:extLst>
          </p:cNvPr>
          <p:cNvSpPr txBox="1"/>
          <p:nvPr/>
        </p:nvSpPr>
        <p:spPr>
          <a:xfrm>
            <a:off x="2217711" y="3141240"/>
            <a:ext cx="2211323" cy="715581"/>
          </a:xfrm>
          <a:prstGeom prst="rect">
            <a:avLst/>
          </a:prstGeom>
          <a:noFill/>
        </p:spPr>
        <p:txBody>
          <a:bodyPr wrap="square">
            <a:spAutoFit/>
          </a:bodyPr>
          <a:lstStyle/>
          <a:p>
            <a:pPr algn="ctr"/>
            <a:r>
              <a:rPr lang="en-US" dirty="0"/>
              <a:t>Companies</a:t>
            </a:r>
          </a:p>
          <a:p>
            <a:pPr algn="ctr"/>
            <a:r>
              <a:rPr lang="en-US" dirty="0"/>
              <a:t>Care Centers</a:t>
            </a:r>
          </a:p>
          <a:p>
            <a:pPr algn="ctr"/>
            <a:endParaRPr lang="en-US" dirty="0"/>
          </a:p>
        </p:txBody>
      </p:sp>
      <p:sp>
        <p:nvSpPr>
          <p:cNvPr id="4" name="Εξάγωνο 3">
            <a:extLst>
              <a:ext uri="{FF2B5EF4-FFF2-40B4-BE49-F238E27FC236}">
                <a16:creationId xmlns:a16="http://schemas.microsoft.com/office/drawing/2014/main" id="{A59A35D2-EB85-A7E7-091F-21C570BEA9CA}"/>
              </a:ext>
            </a:extLst>
          </p:cNvPr>
          <p:cNvSpPr/>
          <p:nvPr/>
        </p:nvSpPr>
        <p:spPr>
          <a:xfrm>
            <a:off x="323982" y="1414542"/>
            <a:ext cx="1834053" cy="1468039"/>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Support</a:t>
            </a:r>
            <a:endParaRPr lang="el-GR" dirty="0"/>
          </a:p>
        </p:txBody>
      </p:sp>
      <p:sp>
        <p:nvSpPr>
          <p:cNvPr id="5" name="Text Placeholder 5">
            <a:extLst>
              <a:ext uri="{FF2B5EF4-FFF2-40B4-BE49-F238E27FC236}">
                <a16:creationId xmlns:a16="http://schemas.microsoft.com/office/drawing/2014/main" id="{2DF2E3FB-2BFA-CF07-21BA-9BE78FF21638}"/>
              </a:ext>
            </a:extLst>
          </p:cNvPr>
          <p:cNvSpPr>
            <a:spLocks noGrp="1"/>
          </p:cNvSpPr>
          <p:nvPr>
            <p:ph type="body" sz="quarter" idx="12"/>
          </p:nvPr>
        </p:nvSpPr>
        <p:spPr>
          <a:xfrm>
            <a:off x="214603" y="875572"/>
            <a:ext cx="7499211" cy="369332"/>
          </a:xfrm>
        </p:spPr>
        <p:txBody>
          <a:bodyPr/>
          <a:lstStyle/>
          <a:p>
            <a:r>
              <a:rPr lang="en-US" dirty="0"/>
              <a:t> Users of the Duchenne Map can find information about </a:t>
            </a:r>
            <a:r>
              <a:rPr lang="en-US" dirty="0" err="1"/>
              <a:t>dystrophinopathies</a:t>
            </a:r>
            <a:r>
              <a:rPr lang="en-US" dirty="0"/>
              <a:t> in terms of:</a:t>
            </a:r>
            <a:endParaRPr lang="en-GB" dirty="0"/>
          </a:p>
        </p:txBody>
      </p:sp>
      <p:sp>
        <p:nvSpPr>
          <p:cNvPr id="6" name="Εξάγωνο 5">
            <a:extLst>
              <a:ext uri="{FF2B5EF4-FFF2-40B4-BE49-F238E27FC236}">
                <a16:creationId xmlns:a16="http://schemas.microsoft.com/office/drawing/2014/main" id="{3A87AEB2-FEB4-F9F9-A994-94A2E4A97A46}"/>
              </a:ext>
            </a:extLst>
          </p:cNvPr>
          <p:cNvSpPr/>
          <p:nvPr/>
        </p:nvSpPr>
        <p:spPr>
          <a:xfrm>
            <a:off x="2406347" y="1395998"/>
            <a:ext cx="1834053" cy="1468039"/>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Clinical Trial Sites</a:t>
            </a:r>
            <a:endParaRPr lang="el-GR" dirty="0"/>
          </a:p>
        </p:txBody>
      </p:sp>
      <p:sp>
        <p:nvSpPr>
          <p:cNvPr id="8" name="Εξάγωνο 7">
            <a:extLst>
              <a:ext uri="{FF2B5EF4-FFF2-40B4-BE49-F238E27FC236}">
                <a16:creationId xmlns:a16="http://schemas.microsoft.com/office/drawing/2014/main" id="{05CEA068-5A7D-1BA1-A2AA-A83F2DD513EF}"/>
              </a:ext>
            </a:extLst>
          </p:cNvPr>
          <p:cNvSpPr/>
          <p:nvPr/>
        </p:nvSpPr>
        <p:spPr>
          <a:xfrm>
            <a:off x="4572000" y="1368936"/>
            <a:ext cx="1834053" cy="1468039"/>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Care</a:t>
            </a:r>
            <a:endParaRPr lang="el-GR" dirty="0"/>
          </a:p>
        </p:txBody>
      </p:sp>
      <p:sp>
        <p:nvSpPr>
          <p:cNvPr id="9" name="Εξάγωνο 8">
            <a:extLst>
              <a:ext uri="{FF2B5EF4-FFF2-40B4-BE49-F238E27FC236}">
                <a16:creationId xmlns:a16="http://schemas.microsoft.com/office/drawing/2014/main" id="{39EB8C05-6938-DB4D-B423-9B2CAD14E27C}"/>
              </a:ext>
            </a:extLst>
          </p:cNvPr>
          <p:cNvSpPr/>
          <p:nvPr/>
        </p:nvSpPr>
        <p:spPr>
          <a:xfrm>
            <a:off x="6646506" y="1346144"/>
            <a:ext cx="1834053" cy="1468039"/>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Research</a:t>
            </a:r>
            <a:endParaRPr lang="el-GR" dirty="0"/>
          </a:p>
        </p:txBody>
      </p:sp>
      <p:sp>
        <p:nvSpPr>
          <p:cNvPr id="10" name="TextBox 9">
            <a:extLst>
              <a:ext uri="{FF2B5EF4-FFF2-40B4-BE49-F238E27FC236}">
                <a16:creationId xmlns:a16="http://schemas.microsoft.com/office/drawing/2014/main" id="{3C3AEC99-A9DF-A7C1-8B6C-83DE6F08A840}"/>
              </a:ext>
            </a:extLst>
          </p:cNvPr>
          <p:cNvSpPr txBox="1"/>
          <p:nvPr/>
        </p:nvSpPr>
        <p:spPr>
          <a:xfrm>
            <a:off x="4383364" y="3170191"/>
            <a:ext cx="2211323" cy="715581"/>
          </a:xfrm>
          <a:prstGeom prst="rect">
            <a:avLst/>
          </a:prstGeom>
          <a:noFill/>
        </p:spPr>
        <p:txBody>
          <a:bodyPr wrap="square">
            <a:spAutoFit/>
          </a:bodyPr>
          <a:lstStyle/>
          <a:p>
            <a:pPr algn="ctr"/>
            <a:r>
              <a:rPr lang="en-US" dirty="0"/>
              <a:t>Care Centers</a:t>
            </a:r>
          </a:p>
          <a:p>
            <a:pPr algn="ctr"/>
            <a:r>
              <a:rPr lang="en-US" dirty="0"/>
              <a:t>Healthcare Professionals</a:t>
            </a:r>
          </a:p>
          <a:p>
            <a:pPr algn="ctr"/>
            <a:endParaRPr lang="en-US" dirty="0"/>
          </a:p>
        </p:txBody>
      </p:sp>
    </p:spTree>
    <p:extLst>
      <p:ext uri="{BB962C8B-B14F-4D97-AF65-F5344CB8AC3E}">
        <p14:creationId xmlns:p14="http://schemas.microsoft.com/office/powerpoint/2010/main" val="345085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7EE08-F999-708B-4FDF-D4965A4EB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7F6A12-1246-C278-F0CF-EF419F958992}"/>
              </a:ext>
            </a:extLst>
          </p:cNvPr>
          <p:cNvSpPr>
            <a:spLocks noGrp="1"/>
          </p:cNvSpPr>
          <p:nvPr>
            <p:ph type="title"/>
          </p:nvPr>
        </p:nvSpPr>
        <p:spPr/>
        <p:txBody>
          <a:bodyPr vert="horz" wrap="square" lIns="0" tIns="0" rIns="0" bIns="0" rtlCol="0" anchor="t" anchorCtr="0">
            <a:spAutoFit/>
          </a:bodyPr>
          <a:lstStyle/>
          <a:p>
            <a:r>
              <a:rPr lang="en-GB" dirty="0"/>
              <a:t>Current Status</a:t>
            </a:r>
          </a:p>
        </p:txBody>
      </p:sp>
      <p:pic>
        <p:nvPicPr>
          <p:cNvPr id="34" name="Θέση εικόνας 33">
            <a:extLst>
              <a:ext uri="{FF2B5EF4-FFF2-40B4-BE49-F238E27FC236}">
                <a16:creationId xmlns:a16="http://schemas.microsoft.com/office/drawing/2014/main" id="{AFF99BD5-EBB7-A718-F672-7ED808A23FFC}"/>
              </a:ext>
            </a:extLst>
          </p:cNvPr>
          <p:cNvPicPr>
            <a:picLocks noGrp="1" noChangeAspect="1"/>
          </p:cNvPicPr>
          <p:nvPr>
            <p:ph type="pic" sz="quarter" idx="18"/>
          </p:nvPr>
        </p:nvPicPr>
        <p:blipFill>
          <a:blip r:embed="rId2"/>
          <a:srcRect t="44" b="44"/>
          <a:stretch>
            <a:fillRect/>
          </a:stretch>
        </p:blipFill>
        <p:spPr>
          <a:xfrm>
            <a:off x="7028528" y="1190020"/>
            <a:ext cx="1400272" cy="1399038"/>
          </a:xfrm>
        </p:spPr>
      </p:pic>
      <p:sp>
        <p:nvSpPr>
          <p:cNvPr id="6" name="Text Placeholder 5">
            <a:extLst>
              <a:ext uri="{FF2B5EF4-FFF2-40B4-BE49-F238E27FC236}">
                <a16:creationId xmlns:a16="http://schemas.microsoft.com/office/drawing/2014/main" id="{683EABEF-9881-A6E5-0C7C-D80251F19173}"/>
              </a:ext>
            </a:extLst>
          </p:cNvPr>
          <p:cNvSpPr>
            <a:spLocks noGrp="1"/>
          </p:cNvSpPr>
          <p:nvPr>
            <p:ph type="body" sz="quarter" idx="19"/>
          </p:nvPr>
        </p:nvSpPr>
        <p:spPr>
          <a:xfrm>
            <a:off x="100736" y="1612686"/>
            <a:ext cx="1641363" cy="279455"/>
          </a:xfrm>
        </p:spPr>
        <p:txBody>
          <a:bodyPr/>
          <a:lstStyle/>
          <a:p>
            <a:r>
              <a:rPr lang="en-GB" sz="1400" b="1" dirty="0">
                <a:latin typeface="+mj-lt"/>
              </a:rPr>
              <a:t>USERS</a:t>
            </a:r>
          </a:p>
        </p:txBody>
      </p:sp>
      <p:sp>
        <p:nvSpPr>
          <p:cNvPr id="21" name="Text Placeholder 20">
            <a:extLst>
              <a:ext uri="{FF2B5EF4-FFF2-40B4-BE49-F238E27FC236}">
                <a16:creationId xmlns:a16="http://schemas.microsoft.com/office/drawing/2014/main" id="{B2003979-E725-E529-25E9-84FB7591A14C}"/>
              </a:ext>
            </a:extLst>
          </p:cNvPr>
          <p:cNvSpPr>
            <a:spLocks noGrp="1"/>
          </p:cNvSpPr>
          <p:nvPr>
            <p:ph type="body" sz="quarter" idx="20"/>
          </p:nvPr>
        </p:nvSpPr>
        <p:spPr>
          <a:xfrm>
            <a:off x="219517" y="3011724"/>
            <a:ext cx="3701525" cy="768945"/>
          </a:xfrm>
        </p:spPr>
        <p:txBody>
          <a:bodyPr/>
          <a:lstStyle/>
          <a:p>
            <a:pPr marL="285750" indent="-285750" algn="just">
              <a:buFont typeface="Wingdings" panose="05000000000000000000" pitchFamily="2" charset="2"/>
              <a:buChar char="q"/>
            </a:pPr>
            <a:r>
              <a:rPr lang="en-GB" sz="1350" dirty="0"/>
              <a:t>Patient Organizations (30)</a:t>
            </a:r>
          </a:p>
          <a:p>
            <a:pPr marL="285750" indent="-285750" algn="just">
              <a:buFont typeface="Wingdings" panose="05000000000000000000" pitchFamily="2" charset="2"/>
              <a:buChar char="q"/>
            </a:pPr>
            <a:r>
              <a:rPr lang="en-GB" sz="1350" dirty="0"/>
              <a:t>Clinical Trial Sites (65)</a:t>
            </a:r>
          </a:p>
        </p:txBody>
      </p:sp>
      <p:sp>
        <p:nvSpPr>
          <p:cNvPr id="7" name="Slide Number Placeholder 6">
            <a:extLst>
              <a:ext uri="{FF2B5EF4-FFF2-40B4-BE49-F238E27FC236}">
                <a16:creationId xmlns:a16="http://schemas.microsoft.com/office/drawing/2014/main" id="{D68BB562-8758-1F7A-703C-6567AD76D9B3}"/>
              </a:ext>
            </a:extLst>
          </p:cNvPr>
          <p:cNvSpPr>
            <a:spLocks noGrp="1"/>
          </p:cNvSpPr>
          <p:nvPr>
            <p:ph type="sldNum" sz="quarter" idx="23"/>
          </p:nvPr>
        </p:nvSpPr>
        <p:spPr/>
        <p:txBody>
          <a:bodyPr/>
          <a:lstStyle/>
          <a:p>
            <a:fld id="{33DC2AB1-3121-DC42-81EB-8FDD8A73E93A}" type="slidenum">
              <a:rPr lang="en-GB"/>
              <a:pPr/>
              <a:t>16</a:t>
            </a:fld>
            <a:endParaRPr lang="en-GB"/>
          </a:p>
        </p:txBody>
      </p:sp>
      <p:pic>
        <p:nvPicPr>
          <p:cNvPr id="32" name="Θέση εικόνας 31">
            <a:extLst>
              <a:ext uri="{FF2B5EF4-FFF2-40B4-BE49-F238E27FC236}">
                <a16:creationId xmlns:a16="http://schemas.microsoft.com/office/drawing/2014/main" id="{62EC06E2-ADBC-1B3F-4F31-992B80E208B2}"/>
              </a:ext>
            </a:extLst>
          </p:cNvPr>
          <p:cNvPicPr>
            <a:picLocks noGrp="1" noChangeAspect="1"/>
          </p:cNvPicPr>
          <p:nvPr>
            <p:ph type="pic" sz="quarter" idx="15"/>
          </p:nvPr>
        </p:nvPicPr>
        <p:blipFill>
          <a:blip r:embed="rId3"/>
          <a:srcRect t="44" b="44"/>
          <a:stretch>
            <a:fillRect/>
          </a:stretch>
        </p:blipFill>
        <p:spPr>
          <a:xfrm>
            <a:off x="1742099" y="1193509"/>
            <a:ext cx="1400272" cy="1399038"/>
          </a:xfrm>
        </p:spPr>
      </p:pic>
      <p:sp>
        <p:nvSpPr>
          <p:cNvPr id="39" name="Text Placeholder 5">
            <a:extLst>
              <a:ext uri="{FF2B5EF4-FFF2-40B4-BE49-F238E27FC236}">
                <a16:creationId xmlns:a16="http://schemas.microsoft.com/office/drawing/2014/main" id="{9005B2C2-230E-7980-C863-FD755B9FF824}"/>
              </a:ext>
            </a:extLst>
          </p:cNvPr>
          <p:cNvSpPr txBox="1">
            <a:spLocks/>
          </p:cNvSpPr>
          <p:nvPr/>
        </p:nvSpPr>
        <p:spPr>
          <a:xfrm>
            <a:off x="4964904" y="1612685"/>
            <a:ext cx="1641363" cy="279455"/>
          </a:xfrm>
          <a:prstGeom prst="rect">
            <a:avLst/>
          </a:prstGeom>
        </p:spPr>
        <p:txBody>
          <a:bodyPr vert="horz" lIns="0" tIns="0" rIns="0" bIns="0" rtlCol="0">
            <a:noAutofit/>
          </a:bodyPr>
          <a:lstStyle>
            <a:lvl1pPr marL="0" indent="0" algn="ctr" defTabSz="685800" rtl="0" eaLnBrk="1" latinLnBrk="0" hangingPunct="1">
              <a:lnSpc>
                <a:spcPct val="120000"/>
              </a:lnSpc>
              <a:spcBef>
                <a:spcPts val="0"/>
              </a:spcBef>
              <a:spcAft>
                <a:spcPts val="0"/>
              </a:spcAft>
              <a:buClr>
                <a:schemeClr val="accent2"/>
              </a:buClr>
              <a:buFont typeface="Arial" panose="020B0604020202020204" pitchFamily="34" charset="0"/>
              <a:buNone/>
              <a:defRPr sz="10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b="1" dirty="0">
                <a:latin typeface="+mj-lt"/>
              </a:rPr>
              <a:t>FUNCTIONALITIES</a:t>
            </a:r>
          </a:p>
        </p:txBody>
      </p:sp>
      <p:sp>
        <p:nvSpPr>
          <p:cNvPr id="40" name="Text Placeholder 20">
            <a:extLst>
              <a:ext uri="{FF2B5EF4-FFF2-40B4-BE49-F238E27FC236}">
                <a16:creationId xmlns:a16="http://schemas.microsoft.com/office/drawing/2014/main" id="{2DD14EDC-500C-56A0-2FE6-3572C1DDFFCB}"/>
              </a:ext>
            </a:extLst>
          </p:cNvPr>
          <p:cNvSpPr txBox="1">
            <a:spLocks/>
          </p:cNvSpPr>
          <p:nvPr/>
        </p:nvSpPr>
        <p:spPr>
          <a:xfrm>
            <a:off x="4755504" y="2838912"/>
            <a:ext cx="3701525" cy="1114568"/>
          </a:xfrm>
          <a:prstGeom prst="rect">
            <a:avLst/>
          </a:prstGeom>
        </p:spPr>
        <p:txBody>
          <a:bodyPr vert="horz" lIns="0" tIns="0" rIns="0" bIns="0" rtlCol="0">
            <a:noAutofit/>
          </a:bodyPr>
          <a:lstStyle>
            <a:lvl1pPr marL="0" indent="0" algn="ctr" defTabSz="685800" rtl="0" eaLnBrk="1" latinLnBrk="0" hangingPunct="1">
              <a:lnSpc>
                <a:spcPct val="120000"/>
              </a:lnSpc>
              <a:spcBef>
                <a:spcPts val="0"/>
              </a:spcBef>
              <a:spcAft>
                <a:spcPts val="0"/>
              </a:spcAft>
              <a:buClr>
                <a:schemeClr val="accent2"/>
              </a:buClr>
              <a:buFont typeface="Arial" panose="020B0604020202020204" pitchFamily="34" charset="0"/>
              <a:buNone/>
              <a:defRPr sz="10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gn="just">
              <a:buFont typeface="Wingdings" panose="05000000000000000000" pitchFamily="2" charset="2"/>
              <a:buChar char="q"/>
            </a:pPr>
            <a:r>
              <a:rPr lang="en-GB" sz="1350" dirty="0"/>
              <a:t>Clinical Trial Site filter based on </a:t>
            </a:r>
            <a:r>
              <a:rPr lang="en-US" sz="1350" dirty="0"/>
              <a:t>age, use of corticosteroids &amp; ambulation status </a:t>
            </a:r>
            <a:endParaRPr lang="en-GB" sz="1350" dirty="0"/>
          </a:p>
          <a:p>
            <a:pPr marL="285750" indent="-285750" algn="just">
              <a:buFont typeface="Wingdings" panose="05000000000000000000" pitchFamily="2" charset="2"/>
              <a:buChar char="q"/>
            </a:pPr>
            <a:r>
              <a:rPr lang="en-US" sz="1350" dirty="0"/>
              <a:t>Clinical Trial Site filter based on the mutation type is under development</a:t>
            </a:r>
          </a:p>
          <a:p>
            <a:pPr algn="just"/>
            <a:endParaRPr lang="en-US" sz="1350" dirty="0"/>
          </a:p>
          <a:p>
            <a:pPr marL="171450" indent="-171450" algn="l">
              <a:buFont typeface="Wingdings" panose="05000000000000000000" pitchFamily="2" charset="2"/>
              <a:buChar char="q"/>
            </a:pPr>
            <a:endParaRPr lang="en-GB" sz="1350" dirty="0"/>
          </a:p>
        </p:txBody>
      </p:sp>
    </p:spTree>
    <p:extLst>
      <p:ext uri="{BB962C8B-B14F-4D97-AF65-F5344CB8AC3E}">
        <p14:creationId xmlns:p14="http://schemas.microsoft.com/office/powerpoint/2010/main" val="4168127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17CAD-D0BB-CB38-7097-8D4A04EE5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78153-BE23-A454-B186-41DB798B61A1}"/>
              </a:ext>
            </a:extLst>
          </p:cNvPr>
          <p:cNvSpPr>
            <a:spLocks noGrp="1"/>
          </p:cNvSpPr>
          <p:nvPr>
            <p:ph type="title"/>
          </p:nvPr>
        </p:nvSpPr>
        <p:spPr/>
        <p:txBody>
          <a:bodyPr/>
          <a:lstStyle/>
          <a:p>
            <a:r>
              <a:rPr lang="en-GB" dirty="0"/>
              <a:t>DEMO </a:t>
            </a:r>
          </a:p>
        </p:txBody>
      </p:sp>
      <p:sp>
        <p:nvSpPr>
          <p:cNvPr id="5" name="Slide Number Placeholder 4">
            <a:extLst>
              <a:ext uri="{FF2B5EF4-FFF2-40B4-BE49-F238E27FC236}">
                <a16:creationId xmlns:a16="http://schemas.microsoft.com/office/drawing/2014/main" id="{745E01BE-FAE7-B18A-4BD5-2432370F5EDA}"/>
              </a:ext>
            </a:extLst>
          </p:cNvPr>
          <p:cNvSpPr>
            <a:spLocks noGrp="1"/>
          </p:cNvSpPr>
          <p:nvPr>
            <p:ph type="sldNum" sz="quarter" idx="11"/>
          </p:nvPr>
        </p:nvSpPr>
        <p:spPr/>
        <p:txBody>
          <a:bodyPr/>
          <a:lstStyle/>
          <a:p>
            <a:fld id="{33DC2AB1-3121-DC42-81EB-8FDD8A73E93A}" type="slidenum">
              <a:rPr lang="en-GB"/>
              <a:pPr/>
              <a:t>17</a:t>
            </a:fld>
            <a:endParaRPr lang="en-GB"/>
          </a:p>
        </p:txBody>
      </p:sp>
    </p:spTree>
    <p:extLst>
      <p:ext uri="{BB962C8B-B14F-4D97-AF65-F5344CB8AC3E}">
        <p14:creationId xmlns:p14="http://schemas.microsoft.com/office/powerpoint/2010/main" val="2910947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5C968-30AC-C7FD-47FC-19E275FDB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8D729-BE43-C51F-AA1F-1450077DD8B8}"/>
              </a:ext>
            </a:extLst>
          </p:cNvPr>
          <p:cNvSpPr>
            <a:spLocks noGrp="1"/>
          </p:cNvSpPr>
          <p:nvPr>
            <p:ph type="title"/>
          </p:nvPr>
        </p:nvSpPr>
        <p:spPr>
          <a:xfrm>
            <a:off x="252743" y="245214"/>
            <a:ext cx="8070600" cy="369332"/>
          </a:xfrm>
        </p:spPr>
        <p:txBody>
          <a:bodyPr vert="horz" wrap="square" lIns="0" tIns="0" rIns="0" bIns="0" rtlCol="0" anchor="t" anchorCtr="0">
            <a:spAutoFit/>
          </a:bodyPr>
          <a:lstStyle/>
          <a:p>
            <a:r>
              <a:rPr lang="en-GB" dirty="0"/>
              <a:t>Duchenne Map </a:t>
            </a:r>
          </a:p>
        </p:txBody>
      </p:sp>
      <p:sp>
        <p:nvSpPr>
          <p:cNvPr id="7" name="Slide Number Placeholder 6">
            <a:extLst>
              <a:ext uri="{FF2B5EF4-FFF2-40B4-BE49-F238E27FC236}">
                <a16:creationId xmlns:a16="http://schemas.microsoft.com/office/drawing/2014/main" id="{14D55E0E-8281-6A04-4063-ED515ABF8098}"/>
              </a:ext>
            </a:extLst>
          </p:cNvPr>
          <p:cNvSpPr>
            <a:spLocks noGrp="1"/>
          </p:cNvSpPr>
          <p:nvPr>
            <p:ph type="sldNum" sz="quarter" idx="14"/>
          </p:nvPr>
        </p:nvSpPr>
        <p:spPr/>
        <p:txBody>
          <a:bodyPr/>
          <a:lstStyle/>
          <a:p>
            <a:fld id="{33DC2AB1-3121-DC42-81EB-8FDD8A73E93A}" type="slidenum">
              <a:rPr lang="en-GB"/>
              <a:pPr/>
              <a:t>18</a:t>
            </a:fld>
            <a:endParaRPr lang="en-GB"/>
          </a:p>
        </p:txBody>
      </p:sp>
      <p:sp>
        <p:nvSpPr>
          <p:cNvPr id="5" name="Θέση κειμένου 4">
            <a:extLst>
              <a:ext uri="{FF2B5EF4-FFF2-40B4-BE49-F238E27FC236}">
                <a16:creationId xmlns:a16="http://schemas.microsoft.com/office/drawing/2014/main" id="{36EE59FB-F817-1ABC-0816-E6EE5ED732C2}"/>
              </a:ext>
            </a:extLst>
          </p:cNvPr>
          <p:cNvSpPr>
            <a:spLocks noGrp="1"/>
          </p:cNvSpPr>
          <p:nvPr>
            <p:ph type="body" sz="quarter" idx="13"/>
          </p:nvPr>
        </p:nvSpPr>
        <p:spPr>
          <a:xfrm>
            <a:off x="252743" y="3703358"/>
            <a:ext cx="2973360" cy="601862"/>
          </a:xfrm>
        </p:spPr>
        <p:txBody>
          <a:bodyPr/>
          <a:lstStyle/>
          <a:p>
            <a:r>
              <a:rPr lang="en-US" sz="1400" b="1" dirty="0">
                <a:hlinkClick r:id="rId2"/>
              </a:rPr>
              <a:t>https://duchenne-map.web.app/</a:t>
            </a:r>
            <a:endParaRPr lang="el-GR" sz="1400" b="1" dirty="0"/>
          </a:p>
        </p:txBody>
      </p:sp>
      <p:pic>
        <p:nvPicPr>
          <p:cNvPr id="8" name="Εικόνα 7">
            <a:extLst>
              <a:ext uri="{FF2B5EF4-FFF2-40B4-BE49-F238E27FC236}">
                <a16:creationId xmlns:a16="http://schemas.microsoft.com/office/drawing/2014/main" id="{F8051819-BBE1-102A-1067-B6CD091CE6E3}"/>
              </a:ext>
            </a:extLst>
          </p:cNvPr>
          <p:cNvPicPr>
            <a:picLocks noChangeAspect="1"/>
          </p:cNvPicPr>
          <p:nvPr/>
        </p:nvPicPr>
        <p:blipFill>
          <a:blip r:embed="rId3"/>
          <a:stretch>
            <a:fillRect/>
          </a:stretch>
        </p:blipFill>
        <p:spPr>
          <a:xfrm>
            <a:off x="549465" y="1349141"/>
            <a:ext cx="1275684" cy="1275684"/>
          </a:xfrm>
          <a:prstGeom prst="rect">
            <a:avLst/>
          </a:prstGeom>
        </p:spPr>
      </p:pic>
      <p:sp>
        <p:nvSpPr>
          <p:cNvPr id="9" name="Text Placeholder 10">
            <a:extLst>
              <a:ext uri="{FF2B5EF4-FFF2-40B4-BE49-F238E27FC236}">
                <a16:creationId xmlns:a16="http://schemas.microsoft.com/office/drawing/2014/main" id="{C01EE946-7040-809F-C1B3-D5EB97B5C4DA}"/>
              </a:ext>
            </a:extLst>
          </p:cNvPr>
          <p:cNvSpPr txBox="1">
            <a:spLocks/>
          </p:cNvSpPr>
          <p:nvPr/>
        </p:nvSpPr>
        <p:spPr>
          <a:xfrm>
            <a:off x="739294" y="2634242"/>
            <a:ext cx="1150149" cy="353233"/>
          </a:xfrm>
          <a:prstGeom prst="rect">
            <a:avLst/>
          </a:prstGeom>
        </p:spPr>
        <p:txBody>
          <a:bodyPr vert="horz" lIns="0" tIns="0" rIns="0" bIns="0" rtlCol="0">
            <a:noAutofit/>
          </a:bodyPr>
          <a:lstStyle>
            <a:lvl1pPr marL="0" indent="0" algn="l" defTabSz="685800" rtl="0" eaLnBrk="1" latinLnBrk="0" hangingPunct="1">
              <a:lnSpc>
                <a:spcPct val="120000"/>
              </a:lnSpc>
              <a:spcBef>
                <a:spcPts val="375"/>
              </a:spcBef>
              <a:buClr>
                <a:schemeClr val="accent2"/>
              </a:buClr>
              <a:buFont typeface="Arial" panose="020B0604020202020204" pitchFamily="34" charset="0"/>
              <a:buNone/>
              <a:defRPr sz="1200" kern="1200">
                <a:solidFill>
                  <a:schemeClr val="tx1"/>
                </a:solidFill>
                <a:latin typeface="+mn-lt"/>
                <a:ea typeface="+mn-ea"/>
                <a:cs typeface="+mn-cs"/>
              </a:defRPr>
            </a:lvl1pPr>
            <a:lvl2pPr marL="135000" indent="0" algn="l" defTabSz="685800" rtl="0" eaLnBrk="1" latinLnBrk="0" hangingPunct="1">
              <a:lnSpc>
                <a:spcPct val="120000"/>
              </a:lnSpc>
              <a:spcBef>
                <a:spcPts val="375"/>
              </a:spcBef>
              <a:buClr>
                <a:schemeClr val="accent2"/>
              </a:buClr>
              <a:buFont typeface="Arial" panose="020B0604020202020204" pitchFamily="34" charset="0"/>
              <a:buNone/>
              <a:defRPr sz="1100" kern="1200">
                <a:solidFill>
                  <a:schemeClr val="tx1"/>
                </a:solidFill>
                <a:latin typeface="+mn-lt"/>
                <a:ea typeface="+mn-ea"/>
                <a:cs typeface="+mn-cs"/>
              </a:defRPr>
            </a:lvl2pPr>
            <a:lvl3pPr marL="270000" indent="0" algn="l" defTabSz="685800" rtl="0" eaLnBrk="1" latinLnBrk="0" hangingPunct="1">
              <a:lnSpc>
                <a:spcPct val="120000"/>
              </a:lnSpc>
              <a:spcBef>
                <a:spcPts val="375"/>
              </a:spcBef>
              <a:buClr>
                <a:schemeClr val="accent2"/>
              </a:buClr>
              <a:buFont typeface="Arial" panose="020B0604020202020204" pitchFamily="34" charset="0"/>
              <a:buNone/>
              <a:defRPr sz="1000" kern="1200">
                <a:solidFill>
                  <a:schemeClr val="tx1"/>
                </a:solidFill>
                <a:latin typeface="+mn-lt"/>
                <a:ea typeface="+mn-ea"/>
                <a:cs typeface="+mn-cs"/>
              </a:defRPr>
            </a:lvl3pPr>
            <a:lvl4pPr marL="405000" indent="0" algn="l" defTabSz="685800" rtl="0" eaLnBrk="1" latinLnBrk="0" hangingPunct="1">
              <a:lnSpc>
                <a:spcPct val="120000"/>
              </a:lnSpc>
              <a:spcBef>
                <a:spcPts val="375"/>
              </a:spcBef>
              <a:buClr>
                <a:schemeClr val="accent2"/>
              </a:buClr>
              <a:buFont typeface="Arial" panose="020B0604020202020204" pitchFamily="34" charset="0"/>
              <a:buNone/>
              <a:defRPr sz="900" kern="1200">
                <a:solidFill>
                  <a:schemeClr val="tx1"/>
                </a:solidFill>
                <a:latin typeface="+mn-lt"/>
                <a:ea typeface="+mn-ea"/>
                <a:cs typeface="+mn-cs"/>
              </a:defRPr>
            </a:lvl4pPr>
            <a:lvl5pPr marL="540000" indent="0" algn="l" defTabSz="685800" rtl="0" eaLnBrk="1" latinLnBrk="0" hangingPunct="1">
              <a:lnSpc>
                <a:spcPct val="120000"/>
              </a:lnSpc>
              <a:spcBef>
                <a:spcPts val="375"/>
              </a:spcBef>
              <a:buClr>
                <a:schemeClr val="accent2"/>
              </a:buClr>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t>Home page</a:t>
            </a:r>
          </a:p>
        </p:txBody>
      </p:sp>
      <p:pic>
        <p:nvPicPr>
          <p:cNvPr id="13" name="Εικόνα 12">
            <a:extLst>
              <a:ext uri="{FF2B5EF4-FFF2-40B4-BE49-F238E27FC236}">
                <a16:creationId xmlns:a16="http://schemas.microsoft.com/office/drawing/2014/main" id="{5098A01A-FE0E-4606-DD11-44A35739A9A3}"/>
              </a:ext>
            </a:extLst>
          </p:cNvPr>
          <p:cNvPicPr>
            <a:picLocks noChangeAspect="1"/>
          </p:cNvPicPr>
          <p:nvPr/>
        </p:nvPicPr>
        <p:blipFill>
          <a:blip r:embed="rId4"/>
          <a:srcRect r="1557"/>
          <a:stretch/>
        </p:blipFill>
        <p:spPr>
          <a:xfrm>
            <a:off x="3430372" y="1019524"/>
            <a:ext cx="5585969" cy="2278856"/>
          </a:xfrm>
          <a:prstGeom prst="rect">
            <a:avLst/>
          </a:prstGeom>
        </p:spPr>
      </p:pic>
    </p:spTree>
    <p:extLst>
      <p:ext uri="{BB962C8B-B14F-4D97-AF65-F5344CB8AC3E}">
        <p14:creationId xmlns:p14="http://schemas.microsoft.com/office/powerpoint/2010/main" val="2239604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674EE-2E72-FBD3-FB84-1D1737AD486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84C6F9A-12EF-DDB3-E2C0-113511978E70}"/>
              </a:ext>
            </a:extLst>
          </p:cNvPr>
          <p:cNvSpPr>
            <a:spLocks noGrp="1"/>
          </p:cNvSpPr>
          <p:nvPr>
            <p:ph type="title"/>
          </p:nvPr>
        </p:nvSpPr>
        <p:spPr/>
        <p:txBody>
          <a:bodyPr/>
          <a:lstStyle/>
          <a:p>
            <a:r>
              <a:rPr lang="en-GB" dirty="0"/>
              <a:t>Collaboration Opportunities</a:t>
            </a:r>
          </a:p>
        </p:txBody>
      </p:sp>
      <p:sp>
        <p:nvSpPr>
          <p:cNvPr id="8" name="Text Placeholder 7">
            <a:extLst>
              <a:ext uri="{FF2B5EF4-FFF2-40B4-BE49-F238E27FC236}">
                <a16:creationId xmlns:a16="http://schemas.microsoft.com/office/drawing/2014/main" id="{A0F2FF74-5DF9-EF51-9699-BB0CA05FBBEC}"/>
              </a:ext>
            </a:extLst>
          </p:cNvPr>
          <p:cNvSpPr>
            <a:spLocks noGrp="1"/>
          </p:cNvSpPr>
          <p:nvPr>
            <p:ph type="body" sz="quarter" idx="10"/>
          </p:nvPr>
        </p:nvSpPr>
        <p:spPr>
          <a:xfrm>
            <a:off x="4114799" y="1202898"/>
            <a:ext cx="4495801" cy="1945536"/>
          </a:xfrm>
        </p:spPr>
        <p:txBody>
          <a:bodyPr/>
          <a:lstStyle/>
          <a:p>
            <a:pPr marL="0" indent="0">
              <a:buNone/>
            </a:pPr>
            <a:r>
              <a:rPr lang="en-GB" sz="1400" dirty="0"/>
              <a:t>Provide support for the development:</a:t>
            </a:r>
          </a:p>
          <a:p>
            <a:pPr marL="228600" indent="-228600">
              <a:buFont typeface="+mj-lt"/>
              <a:buAutoNum type="arabicPeriod"/>
            </a:pPr>
            <a:r>
              <a:rPr lang="en-GB" sz="1400" dirty="0"/>
              <a:t>Disease-specific database</a:t>
            </a:r>
          </a:p>
          <a:p>
            <a:pPr marL="228600" indent="-228600">
              <a:buFont typeface="+mj-lt"/>
              <a:buAutoNum type="arabicPeriod"/>
            </a:pPr>
            <a:r>
              <a:rPr lang="en-GB" sz="1400" dirty="0"/>
              <a:t>Disease-specific CT navigator tool</a:t>
            </a:r>
          </a:p>
          <a:p>
            <a:pPr marL="228600" indent="-228600">
              <a:buFont typeface="+mj-lt"/>
              <a:buAutoNum type="arabicPeriod"/>
            </a:pPr>
            <a:r>
              <a:rPr lang="en-GB" sz="1400" dirty="0"/>
              <a:t>Other patient-</a:t>
            </a:r>
            <a:r>
              <a:rPr lang="en-GB" sz="1400" dirty="0" err="1"/>
              <a:t>centered</a:t>
            </a:r>
            <a:r>
              <a:rPr lang="en-GB" sz="1400" dirty="0"/>
              <a:t> applications</a:t>
            </a:r>
          </a:p>
          <a:p>
            <a:pPr marL="0" indent="0">
              <a:buNone/>
            </a:pPr>
            <a:r>
              <a:rPr lang="en-GB" sz="1400" dirty="0"/>
              <a:t> </a:t>
            </a:r>
          </a:p>
          <a:p>
            <a:pPr marL="228600" indent="-228600">
              <a:buFont typeface="+mj-lt"/>
              <a:buAutoNum type="arabicPeriod"/>
            </a:pPr>
            <a:endParaRPr lang="en-GB" dirty="0"/>
          </a:p>
        </p:txBody>
      </p:sp>
      <p:sp>
        <p:nvSpPr>
          <p:cNvPr id="17" name="Slide Number Placeholder 16">
            <a:extLst>
              <a:ext uri="{FF2B5EF4-FFF2-40B4-BE49-F238E27FC236}">
                <a16:creationId xmlns:a16="http://schemas.microsoft.com/office/drawing/2014/main" id="{03A0BAC8-34CC-3888-EF47-2D63F016A1F2}"/>
              </a:ext>
            </a:extLst>
          </p:cNvPr>
          <p:cNvSpPr>
            <a:spLocks noGrp="1"/>
          </p:cNvSpPr>
          <p:nvPr>
            <p:ph type="sldNum" sz="quarter" idx="14"/>
          </p:nvPr>
        </p:nvSpPr>
        <p:spPr/>
        <p:txBody>
          <a:bodyPr/>
          <a:lstStyle/>
          <a:p>
            <a:fld id="{33DC2AB1-3121-DC42-81EB-8FDD8A73E93A}" type="slidenum">
              <a:rPr lang="en-GB"/>
              <a:pPr/>
              <a:t>19</a:t>
            </a:fld>
            <a:endParaRPr lang="en-GB"/>
          </a:p>
        </p:txBody>
      </p:sp>
      <p:sp>
        <p:nvSpPr>
          <p:cNvPr id="12" name="Θέση εικόνας 11">
            <a:extLst>
              <a:ext uri="{FF2B5EF4-FFF2-40B4-BE49-F238E27FC236}">
                <a16:creationId xmlns:a16="http://schemas.microsoft.com/office/drawing/2014/main" id="{647976F1-68F7-2626-CD46-9A33BB20D169}"/>
              </a:ext>
            </a:extLst>
          </p:cNvPr>
          <p:cNvSpPr>
            <a:spLocks noGrp="1"/>
          </p:cNvSpPr>
          <p:nvPr>
            <p:ph type="pic" sz="quarter" idx="13"/>
          </p:nvPr>
        </p:nvSpPr>
        <p:spPr/>
      </p:sp>
    </p:spTree>
    <p:extLst>
      <p:ext uri="{BB962C8B-B14F-4D97-AF65-F5344CB8AC3E}">
        <p14:creationId xmlns:p14="http://schemas.microsoft.com/office/powerpoint/2010/main" val="4943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65C2-1316-4C3C-92E9-43959A2A9C9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1D1D1F7-1EF6-04DC-25A6-9AE52601659D}"/>
              </a:ext>
            </a:extLst>
          </p:cNvPr>
          <p:cNvSpPr>
            <a:spLocks noGrp="1"/>
          </p:cNvSpPr>
          <p:nvPr>
            <p:ph type="title"/>
          </p:nvPr>
        </p:nvSpPr>
        <p:spPr/>
        <p:txBody>
          <a:bodyPr/>
          <a:lstStyle/>
          <a:p>
            <a:r>
              <a:rPr lang="en-GB" dirty="0"/>
              <a:t>Table of Contents</a:t>
            </a:r>
          </a:p>
        </p:txBody>
      </p:sp>
      <p:sp>
        <p:nvSpPr>
          <p:cNvPr id="8" name="Text Placeholder 7">
            <a:extLst>
              <a:ext uri="{FF2B5EF4-FFF2-40B4-BE49-F238E27FC236}">
                <a16:creationId xmlns:a16="http://schemas.microsoft.com/office/drawing/2014/main" id="{55B2EAE3-59DB-80EC-66A3-5B6D5E978375}"/>
              </a:ext>
            </a:extLst>
          </p:cNvPr>
          <p:cNvSpPr>
            <a:spLocks noGrp="1"/>
          </p:cNvSpPr>
          <p:nvPr>
            <p:ph type="body" sz="quarter" idx="10"/>
          </p:nvPr>
        </p:nvSpPr>
        <p:spPr/>
        <p:txBody>
          <a:bodyPr/>
          <a:lstStyle/>
          <a:p>
            <a:pPr marL="228600" indent="-228600">
              <a:buFont typeface="+mj-lt"/>
              <a:buAutoNum type="arabicPeriod"/>
            </a:pPr>
            <a:r>
              <a:rPr lang="en-GB" sz="1400" dirty="0"/>
              <a:t>DDF vision and mission</a:t>
            </a:r>
          </a:p>
          <a:p>
            <a:pPr marL="228600" indent="-228600">
              <a:buFont typeface="+mj-lt"/>
              <a:buAutoNum type="arabicPeriod"/>
            </a:pPr>
            <a:r>
              <a:rPr lang="en-GB" sz="1400" dirty="0"/>
              <a:t>Duchenne Data Repository overview</a:t>
            </a:r>
          </a:p>
          <a:p>
            <a:pPr marL="228600" indent="-228600">
              <a:buFont typeface="+mj-lt"/>
              <a:buAutoNum type="arabicPeriod"/>
            </a:pPr>
            <a:r>
              <a:rPr lang="en-GB" sz="1400" dirty="0"/>
              <a:t>Demo</a:t>
            </a:r>
          </a:p>
          <a:p>
            <a:pPr marL="228600" indent="-228600">
              <a:buFont typeface="+mj-lt"/>
              <a:buAutoNum type="arabicPeriod"/>
            </a:pPr>
            <a:r>
              <a:rPr lang="en-GB" sz="1400" dirty="0"/>
              <a:t>Duchenne Map overview</a:t>
            </a:r>
          </a:p>
          <a:p>
            <a:pPr marL="228600" indent="-228600">
              <a:buFont typeface="+mj-lt"/>
              <a:buAutoNum type="arabicPeriod"/>
            </a:pPr>
            <a:r>
              <a:rPr lang="en-GB" sz="1400" dirty="0"/>
              <a:t>Demo</a:t>
            </a:r>
          </a:p>
          <a:p>
            <a:pPr marL="228600" indent="-228600">
              <a:buFont typeface="+mj-lt"/>
              <a:buAutoNum type="arabicPeriod"/>
            </a:pPr>
            <a:r>
              <a:rPr lang="en-GB" sz="1400" dirty="0"/>
              <a:t>Q&amp;A</a:t>
            </a:r>
          </a:p>
          <a:p>
            <a:pPr marL="228600" indent="-228600">
              <a:buFont typeface="+mj-lt"/>
              <a:buAutoNum type="arabicPeriod"/>
            </a:pPr>
            <a:endParaRPr lang="en-GB" dirty="0"/>
          </a:p>
        </p:txBody>
      </p:sp>
      <p:sp>
        <p:nvSpPr>
          <p:cNvPr id="17" name="Slide Number Placeholder 16">
            <a:extLst>
              <a:ext uri="{FF2B5EF4-FFF2-40B4-BE49-F238E27FC236}">
                <a16:creationId xmlns:a16="http://schemas.microsoft.com/office/drawing/2014/main" id="{5D5FAEC8-05AC-76BC-CED8-76CBA48F51C1}"/>
              </a:ext>
            </a:extLst>
          </p:cNvPr>
          <p:cNvSpPr>
            <a:spLocks noGrp="1"/>
          </p:cNvSpPr>
          <p:nvPr>
            <p:ph type="sldNum" sz="quarter" idx="14"/>
          </p:nvPr>
        </p:nvSpPr>
        <p:spPr/>
        <p:txBody>
          <a:bodyPr/>
          <a:lstStyle/>
          <a:p>
            <a:fld id="{33DC2AB1-3121-DC42-81EB-8FDD8A73E93A}" type="slidenum">
              <a:rPr lang="en-GB"/>
              <a:pPr/>
              <a:t>2</a:t>
            </a:fld>
            <a:endParaRPr lang="en-GB"/>
          </a:p>
        </p:txBody>
      </p:sp>
      <p:sp>
        <p:nvSpPr>
          <p:cNvPr id="12" name="Θέση εικόνας 11">
            <a:extLst>
              <a:ext uri="{FF2B5EF4-FFF2-40B4-BE49-F238E27FC236}">
                <a16:creationId xmlns:a16="http://schemas.microsoft.com/office/drawing/2014/main" id="{6CBA0CAD-3957-10FB-18EF-337AFEC5CA42}"/>
              </a:ext>
            </a:extLst>
          </p:cNvPr>
          <p:cNvSpPr>
            <a:spLocks noGrp="1"/>
          </p:cNvSpPr>
          <p:nvPr>
            <p:ph type="pic" sz="quarter" idx="13"/>
          </p:nvPr>
        </p:nvSpPr>
        <p:spPr/>
      </p:sp>
    </p:spTree>
    <p:extLst>
      <p:ext uri="{BB962C8B-B14F-4D97-AF65-F5344CB8AC3E}">
        <p14:creationId xmlns:p14="http://schemas.microsoft.com/office/powerpoint/2010/main" val="323319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B4FF1-7FCC-5B2A-6A1F-EFF981F673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E8701-1051-A40A-D9F9-6DDD8C9416B6}"/>
              </a:ext>
            </a:extLst>
          </p:cNvPr>
          <p:cNvSpPr>
            <a:spLocks noGrp="1"/>
          </p:cNvSpPr>
          <p:nvPr>
            <p:ph type="title"/>
          </p:nvPr>
        </p:nvSpPr>
        <p:spPr>
          <a:xfrm>
            <a:off x="478727" y="1845201"/>
            <a:ext cx="8232528" cy="492443"/>
          </a:xfrm>
        </p:spPr>
        <p:txBody>
          <a:bodyPr/>
          <a:lstStyle/>
          <a:p>
            <a:r>
              <a:rPr lang="en-US" dirty="0"/>
              <a:t>Q &amp; A session</a:t>
            </a:r>
            <a:endParaRPr lang="en-GB" dirty="0"/>
          </a:p>
        </p:txBody>
      </p:sp>
      <p:sp>
        <p:nvSpPr>
          <p:cNvPr id="5" name="Slide Number Placeholder 4">
            <a:extLst>
              <a:ext uri="{FF2B5EF4-FFF2-40B4-BE49-F238E27FC236}">
                <a16:creationId xmlns:a16="http://schemas.microsoft.com/office/drawing/2014/main" id="{94FBC313-79A7-5F72-214A-20AB65EFAD46}"/>
              </a:ext>
            </a:extLst>
          </p:cNvPr>
          <p:cNvSpPr>
            <a:spLocks noGrp="1"/>
          </p:cNvSpPr>
          <p:nvPr>
            <p:ph type="sldNum" sz="quarter" idx="10"/>
          </p:nvPr>
        </p:nvSpPr>
        <p:spPr>
          <a:xfrm>
            <a:off x="7867650" y="4783500"/>
            <a:ext cx="742951" cy="360000"/>
          </a:xfrm>
        </p:spPr>
        <p:txBody>
          <a:bodyPr/>
          <a:lstStyle/>
          <a:p>
            <a:fld id="{33DC2AB1-3121-DC42-81EB-8FDD8A73E93A}" type="slidenum">
              <a:rPr lang="en-GB"/>
              <a:pPr/>
              <a:t>20</a:t>
            </a:fld>
            <a:endParaRPr lang="en-GB"/>
          </a:p>
        </p:txBody>
      </p:sp>
    </p:spTree>
    <p:extLst>
      <p:ext uri="{BB962C8B-B14F-4D97-AF65-F5344CB8AC3E}">
        <p14:creationId xmlns:p14="http://schemas.microsoft.com/office/powerpoint/2010/main" val="2304151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AED59-193D-5C88-1715-2DBA03C58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4C3D2-37F0-E35D-7F9F-F37B163B8692}"/>
              </a:ext>
            </a:extLst>
          </p:cNvPr>
          <p:cNvSpPr>
            <a:spLocks noGrp="1"/>
          </p:cNvSpPr>
          <p:nvPr>
            <p:ph type="title"/>
          </p:nvPr>
        </p:nvSpPr>
        <p:spPr/>
        <p:txBody>
          <a:bodyPr vert="horz" wrap="square" lIns="0" tIns="0" rIns="0" bIns="0" rtlCol="0" anchor="t" anchorCtr="0">
            <a:spAutoFit/>
          </a:bodyPr>
          <a:lstStyle/>
          <a:p>
            <a:r>
              <a:rPr lang="en-GB"/>
              <a:t>Thank you!</a:t>
            </a:r>
          </a:p>
        </p:txBody>
      </p:sp>
      <p:sp>
        <p:nvSpPr>
          <p:cNvPr id="9" name="Text Placeholder 8">
            <a:extLst>
              <a:ext uri="{FF2B5EF4-FFF2-40B4-BE49-F238E27FC236}">
                <a16:creationId xmlns:a16="http://schemas.microsoft.com/office/drawing/2014/main" id="{F20A61E4-905D-0352-3537-3E5DF3C4E72B}"/>
              </a:ext>
            </a:extLst>
          </p:cNvPr>
          <p:cNvSpPr>
            <a:spLocks noGrp="1"/>
          </p:cNvSpPr>
          <p:nvPr>
            <p:ph type="body" sz="quarter" idx="10"/>
          </p:nvPr>
        </p:nvSpPr>
        <p:spPr>
          <a:xfrm>
            <a:off x="3388387" y="1322146"/>
            <a:ext cx="5084531" cy="1030607"/>
          </a:xfrm>
        </p:spPr>
        <p:txBody>
          <a:bodyPr>
            <a:normAutofit/>
          </a:bodyPr>
          <a:lstStyle/>
          <a:p>
            <a:r>
              <a:rPr lang="en-GB" sz="1200" dirty="0"/>
              <a:t>For inquiries please contact:</a:t>
            </a:r>
          </a:p>
          <a:p>
            <a:r>
              <a:rPr lang="en-GB" sz="1200" dirty="0"/>
              <a:t>Elvina Sakellariou </a:t>
            </a:r>
            <a:r>
              <a:rPr lang="en-GB" sz="1200" dirty="0">
                <a:hlinkClick r:id="rId2"/>
              </a:rPr>
              <a:t>sakellariou.elvina@duchennedatafoundation.org</a:t>
            </a:r>
            <a:endParaRPr lang="en-GB" sz="1200" dirty="0"/>
          </a:p>
          <a:p>
            <a:r>
              <a:rPr lang="en-GB" sz="1200" dirty="0"/>
              <a:t>Sergiu </a:t>
            </a:r>
            <a:r>
              <a:rPr lang="en-GB" sz="1200" dirty="0" err="1"/>
              <a:t>Siminiuc</a:t>
            </a:r>
            <a:r>
              <a:rPr lang="en-GB" sz="1200" dirty="0"/>
              <a:t> </a:t>
            </a:r>
            <a:r>
              <a:rPr lang="en-GB" sz="1200" dirty="0">
                <a:hlinkClick r:id="rId3"/>
              </a:rPr>
              <a:t>sergiu@duchennedatafoundation.org</a:t>
            </a:r>
            <a:endParaRPr lang="en-GB" sz="1200" dirty="0"/>
          </a:p>
          <a:p>
            <a:endParaRPr lang="en-GB" dirty="0"/>
          </a:p>
        </p:txBody>
      </p:sp>
      <p:sp>
        <p:nvSpPr>
          <p:cNvPr id="7" name="Slide Number Placeholder 6">
            <a:extLst>
              <a:ext uri="{FF2B5EF4-FFF2-40B4-BE49-F238E27FC236}">
                <a16:creationId xmlns:a16="http://schemas.microsoft.com/office/drawing/2014/main" id="{A7E7C816-74AF-4F13-F967-BE99CB696C7C}"/>
              </a:ext>
            </a:extLst>
          </p:cNvPr>
          <p:cNvSpPr>
            <a:spLocks noGrp="1"/>
          </p:cNvSpPr>
          <p:nvPr>
            <p:ph type="sldNum" sz="quarter" idx="4294967295"/>
          </p:nvPr>
        </p:nvSpPr>
        <p:spPr>
          <a:xfrm>
            <a:off x="8401050" y="4711700"/>
            <a:ext cx="742950" cy="431800"/>
          </a:xfrm>
        </p:spPr>
        <p:txBody>
          <a:bodyPr/>
          <a:lstStyle/>
          <a:p>
            <a:fld id="{33DC2AB1-3121-DC42-81EB-8FDD8A73E93A}" type="slidenum">
              <a:rPr lang="en-GB"/>
              <a:pPr/>
              <a:t>21</a:t>
            </a:fld>
            <a:endParaRPr lang="en-GB"/>
          </a:p>
        </p:txBody>
      </p:sp>
    </p:spTree>
    <p:extLst>
      <p:ext uri="{BB962C8B-B14F-4D97-AF65-F5344CB8AC3E}">
        <p14:creationId xmlns:p14="http://schemas.microsoft.com/office/powerpoint/2010/main" val="333355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143200" y="912646"/>
            <a:ext cx="4495801" cy="485192"/>
          </a:xfrm>
        </p:spPr>
        <p:txBody>
          <a:bodyPr/>
          <a:lstStyle/>
          <a:p>
            <a:r>
              <a:rPr lang="en-US" sz="1300" b="1" dirty="0"/>
              <a:t>To bring data to life for the benefit of people living with </a:t>
            </a:r>
            <a:r>
              <a:rPr lang="en-US" sz="1300" b="1" dirty="0" err="1"/>
              <a:t>dystrophinopathies</a:t>
            </a:r>
            <a:endParaRPr lang="en-US" sz="1300" b="1" dirty="0"/>
          </a:p>
          <a:p>
            <a:endParaRPr lang="en-AD" dirty="0"/>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3</a:t>
            </a:fld>
            <a:endParaRPr lang="en-GB"/>
          </a:p>
        </p:txBody>
      </p:sp>
      <p:sp>
        <p:nvSpPr>
          <p:cNvPr id="5" name="Title 6">
            <a:extLst>
              <a:ext uri="{FF2B5EF4-FFF2-40B4-BE49-F238E27FC236}">
                <a16:creationId xmlns:a16="http://schemas.microsoft.com/office/drawing/2014/main" id="{430018B2-FC2B-FB2B-5543-1C82DABAB7F0}"/>
              </a:ext>
            </a:extLst>
          </p:cNvPr>
          <p:cNvSpPr>
            <a:spLocks noGrp="1"/>
          </p:cNvSpPr>
          <p:nvPr>
            <p:ph type="title"/>
          </p:nvPr>
        </p:nvSpPr>
        <p:spPr>
          <a:xfrm>
            <a:off x="143199" y="247367"/>
            <a:ext cx="4495801" cy="369332"/>
          </a:xfrm>
        </p:spPr>
        <p:txBody>
          <a:bodyPr/>
          <a:lstStyle/>
          <a:p>
            <a:r>
              <a:rPr lang="en-GB" dirty="0"/>
              <a:t>Our vision</a:t>
            </a:r>
          </a:p>
        </p:txBody>
      </p:sp>
      <p:pic>
        <p:nvPicPr>
          <p:cNvPr id="13" name="Εικόνα 12">
            <a:extLst>
              <a:ext uri="{FF2B5EF4-FFF2-40B4-BE49-F238E27FC236}">
                <a16:creationId xmlns:a16="http://schemas.microsoft.com/office/drawing/2014/main" id="{4C211A0A-18FF-5A31-33EB-6D5C7A3E2C49}"/>
              </a:ext>
            </a:extLst>
          </p:cNvPr>
          <p:cNvPicPr>
            <a:picLocks noChangeAspect="1"/>
          </p:cNvPicPr>
          <p:nvPr/>
        </p:nvPicPr>
        <p:blipFill>
          <a:blip r:embed="rId2"/>
          <a:stretch>
            <a:fillRect/>
          </a:stretch>
        </p:blipFill>
        <p:spPr>
          <a:xfrm>
            <a:off x="4927678" y="8808"/>
            <a:ext cx="3524742" cy="5134692"/>
          </a:xfrm>
          <a:prstGeom prst="rect">
            <a:avLst/>
          </a:prstGeom>
        </p:spPr>
      </p:pic>
      <p:sp>
        <p:nvSpPr>
          <p:cNvPr id="14" name="Text Placeholder 8">
            <a:extLst>
              <a:ext uri="{FF2B5EF4-FFF2-40B4-BE49-F238E27FC236}">
                <a16:creationId xmlns:a16="http://schemas.microsoft.com/office/drawing/2014/main" id="{4B93C330-51BB-6B7D-049B-DCF11D522F8D}"/>
              </a:ext>
            </a:extLst>
          </p:cNvPr>
          <p:cNvSpPr txBox="1">
            <a:spLocks/>
          </p:cNvSpPr>
          <p:nvPr/>
        </p:nvSpPr>
        <p:spPr>
          <a:xfrm>
            <a:off x="199833" y="2267481"/>
            <a:ext cx="4079189" cy="1865118"/>
          </a:xfrm>
          <a:prstGeom prst="rect">
            <a:avLst/>
          </a:prstGeom>
        </p:spPr>
        <p:txBody>
          <a:bodyPr vert="horz" lIns="0" tIns="0" rIns="0" bIns="0" rtlCol="0">
            <a:noAutofit/>
          </a:bodyPr>
          <a:lstStyle>
            <a:lvl1pPr marL="0" indent="0" algn="l" defTabSz="685800" rtl="0" eaLnBrk="1" latinLnBrk="0" hangingPunct="1">
              <a:lnSpc>
                <a:spcPct val="120000"/>
              </a:lnSpc>
              <a:spcBef>
                <a:spcPts val="375"/>
              </a:spcBef>
              <a:buClr>
                <a:schemeClr val="accent2"/>
              </a:buClr>
              <a:buFont typeface="Arial" panose="020B0604020202020204" pitchFamily="34" charset="0"/>
              <a:buNone/>
              <a:defRPr sz="1200" kern="1200">
                <a:solidFill>
                  <a:schemeClr val="tx1"/>
                </a:solidFill>
                <a:latin typeface="+mn-lt"/>
                <a:ea typeface="+mn-ea"/>
                <a:cs typeface="+mn-cs"/>
              </a:defRPr>
            </a:lvl1pPr>
            <a:lvl2pPr marL="135000" indent="0" algn="l" defTabSz="685800" rtl="0" eaLnBrk="1" latinLnBrk="0" hangingPunct="1">
              <a:lnSpc>
                <a:spcPct val="120000"/>
              </a:lnSpc>
              <a:spcBef>
                <a:spcPts val="375"/>
              </a:spcBef>
              <a:buClr>
                <a:schemeClr val="accent2"/>
              </a:buClr>
              <a:buFont typeface="Arial" panose="020B0604020202020204" pitchFamily="34" charset="0"/>
              <a:buNone/>
              <a:defRPr sz="1100" kern="1200">
                <a:solidFill>
                  <a:schemeClr val="tx1"/>
                </a:solidFill>
                <a:latin typeface="+mn-lt"/>
                <a:ea typeface="+mn-ea"/>
                <a:cs typeface="+mn-cs"/>
              </a:defRPr>
            </a:lvl2pPr>
            <a:lvl3pPr marL="270000" indent="0" algn="l" defTabSz="685800" rtl="0" eaLnBrk="1" latinLnBrk="0" hangingPunct="1">
              <a:lnSpc>
                <a:spcPct val="120000"/>
              </a:lnSpc>
              <a:spcBef>
                <a:spcPts val="375"/>
              </a:spcBef>
              <a:buClr>
                <a:schemeClr val="accent2"/>
              </a:buClr>
              <a:buFont typeface="Arial" panose="020B0604020202020204" pitchFamily="34" charset="0"/>
              <a:buNone/>
              <a:defRPr sz="1000" kern="1200">
                <a:solidFill>
                  <a:schemeClr val="tx1"/>
                </a:solidFill>
                <a:latin typeface="+mn-lt"/>
                <a:ea typeface="+mn-ea"/>
                <a:cs typeface="+mn-cs"/>
              </a:defRPr>
            </a:lvl3pPr>
            <a:lvl4pPr marL="405000" indent="0" algn="l" defTabSz="685800" rtl="0" eaLnBrk="1" latinLnBrk="0" hangingPunct="1">
              <a:lnSpc>
                <a:spcPct val="120000"/>
              </a:lnSpc>
              <a:spcBef>
                <a:spcPts val="375"/>
              </a:spcBef>
              <a:buClr>
                <a:schemeClr val="accent2"/>
              </a:buClr>
              <a:buFont typeface="Arial" panose="020B0604020202020204" pitchFamily="34" charset="0"/>
              <a:buNone/>
              <a:defRPr sz="900" kern="1200">
                <a:solidFill>
                  <a:schemeClr val="tx1"/>
                </a:solidFill>
                <a:latin typeface="+mn-lt"/>
                <a:ea typeface="+mn-ea"/>
                <a:cs typeface="+mn-cs"/>
              </a:defRPr>
            </a:lvl4pPr>
            <a:lvl5pPr marL="540000" indent="0" algn="l" defTabSz="685800" rtl="0" eaLnBrk="1" latinLnBrk="0" hangingPunct="1">
              <a:lnSpc>
                <a:spcPct val="120000"/>
              </a:lnSpc>
              <a:spcBef>
                <a:spcPts val="375"/>
              </a:spcBef>
              <a:buClr>
                <a:schemeClr val="accent2"/>
              </a:buClr>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Wingdings" panose="05000000000000000000" pitchFamily="2" charset="2"/>
              <a:buChar char="q"/>
            </a:pPr>
            <a:r>
              <a:rPr lang="en-US" sz="1350" b="1" dirty="0"/>
              <a:t>Equal and easy access to data for all</a:t>
            </a:r>
          </a:p>
          <a:p>
            <a:pPr marL="285750" indent="-285750">
              <a:buFont typeface="Wingdings" panose="05000000000000000000" pitchFamily="2" charset="2"/>
              <a:buChar char="q"/>
            </a:pPr>
            <a:r>
              <a:rPr lang="en-US" sz="1350" b="1" dirty="0"/>
              <a:t>Open access to data analysis results</a:t>
            </a:r>
          </a:p>
          <a:p>
            <a:pPr marL="285750" indent="-285750">
              <a:buFont typeface="Wingdings" panose="05000000000000000000" pitchFamily="2" charset="2"/>
              <a:buChar char="q"/>
            </a:pPr>
            <a:r>
              <a:rPr lang="en-US" sz="1350" b="1" dirty="0"/>
              <a:t>Data use and re-use to advance research and drug development</a:t>
            </a:r>
          </a:p>
          <a:p>
            <a:pPr marL="285750" indent="-285750">
              <a:buFont typeface="Wingdings" panose="05000000000000000000" pitchFamily="2" charset="2"/>
              <a:buChar char="q"/>
            </a:pPr>
            <a:r>
              <a:rPr lang="en-US" sz="1350" b="1" dirty="0"/>
              <a:t>Open-source tools for research</a:t>
            </a:r>
          </a:p>
          <a:p>
            <a:pPr marL="285750" indent="-285750">
              <a:buFont typeface="Wingdings" panose="05000000000000000000" pitchFamily="2" charset="2"/>
              <a:buChar char="q"/>
            </a:pPr>
            <a:r>
              <a:rPr lang="en-US" sz="1350" b="1" dirty="0"/>
              <a:t>Patient data ownership </a:t>
            </a:r>
          </a:p>
        </p:txBody>
      </p:sp>
      <p:sp>
        <p:nvSpPr>
          <p:cNvPr id="15" name="Title 6">
            <a:extLst>
              <a:ext uri="{FF2B5EF4-FFF2-40B4-BE49-F238E27FC236}">
                <a16:creationId xmlns:a16="http://schemas.microsoft.com/office/drawing/2014/main" id="{B3EACB8D-E282-4DB2-B59F-580FE9A85160}"/>
              </a:ext>
            </a:extLst>
          </p:cNvPr>
          <p:cNvSpPr txBox="1">
            <a:spLocks/>
          </p:cNvSpPr>
          <p:nvPr/>
        </p:nvSpPr>
        <p:spPr>
          <a:xfrm>
            <a:off x="143198" y="1574129"/>
            <a:ext cx="4495801" cy="369332"/>
          </a:xfrm>
          <a:prstGeom prst="rect">
            <a:avLst/>
          </a:prstGeom>
        </p:spPr>
        <p:txBody>
          <a:bodyPr vert="horz" wrap="square" lIns="0" tIns="0" rIns="0" bIns="0" rtlCol="0" anchor="t" anchorCtr="0">
            <a:noAutofit/>
          </a:bodyPr>
          <a:lstStyle>
            <a:lvl1pPr algn="l" defTabSz="685800" rtl="0" eaLnBrk="1" latinLnBrk="0" hangingPunct="1">
              <a:lnSpc>
                <a:spcPct val="100000"/>
              </a:lnSpc>
              <a:spcBef>
                <a:spcPct val="0"/>
              </a:spcBef>
              <a:buNone/>
              <a:defRPr sz="2400" b="0" i="0" kern="1200">
                <a:solidFill>
                  <a:schemeClr val="accent2"/>
                </a:solidFill>
                <a:latin typeface="+mj-lt"/>
                <a:ea typeface="Inter ExtraBold" panose="02000503000000020004" pitchFamily="2" charset="0"/>
                <a:cs typeface="+mj-cs"/>
              </a:defRPr>
            </a:lvl1pPr>
          </a:lstStyle>
          <a:p>
            <a:r>
              <a:rPr lang="en-GB" dirty="0"/>
              <a:t>Our principles</a:t>
            </a:r>
          </a:p>
        </p:txBody>
      </p:sp>
    </p:spTree>
    <p:extLst>
      <p:ext uri="{BB962C8B-B14F-4D97-AF65-F5344CB8AC3E}">
        <p14:creationId xmlns:p14="http://schemas.microsoft.com/office/powerpoint/2010/main" val="13636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71935-2147-4261-52E4-F98284231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A8917-0748-5869-12BD-7F968AC4AC42}"/>
              </a:ext>
            </a:extLst>
          </p:cNvPr>
          <p:cNvSpPr>
            <a:spLocks noGrp="1"/>
          </p:cNvSpPr>
          <p:nvPr>
            <p:ph type="title"/>
          </p:nvPr>
        </p:nvSpPr>
        <p:spPr>
          <a:xfrm>
            <a:off x="455736" y="1352758"/>
            <a:ext cx="8232528" cy="1477328"/>
          </a:xfrm>
        </p:spPr>
        <p:txBody>
          <a:bodyPr/>
          <a:lstStyle/>
          <a:p>
            <a:r>
              <a:rPr lang="en-GB" dirty="0"/>
              <a:t>Duchenne Data Repository</a:t>
            </a:r>
            <a:br>
              <a:rPr lang="en-GB" dirty="0"/>
            </a:br>
            <a:r>
              <a:rPr lang="en-GB" dirty="0"/>
              <a:t>A global hub for DMD/BMD data</a:t>
            </a:r>
            <a:br>
              <a:rPr lang="en-GB" dirty="0"/>
            </a:br>
            <a:endParaRPr lang="en-GB" dirty="0"/>
          </a:p>
        </p:txBody>
      </p:sp>
      <p:sp>
        <p:nvSpPr>
          <p:cNvPr id="5" name="Slide Number Placeholder 4">
            <a:extLst>
              <a:ext uri="{FF2B5EF4-FFF2-40B4-BE49-F238E27FC236}">
                <a16:creationId xmlns:a16="http://schemas.microsoft.com/office/drawing/2014/main" id="{D8B16AD6-4AE2-45E0-3CCE-21535574C88A}"/>
              </a:ext>
            </a:extLst>
          </p:cNvPr>
          <p:cNvSpPr>
            <a:spLocks noGrp="1"/>
          </p:cNvSpPr>
          <p:nvPr>
            <p:ph type="sldNum" sz="quarter" idx="10"/>
          </p:nvPr>
        </p:nvSpPr>
        <p:spPr>
          <a:xfrm>
            <a:off x="7867650" y="4783500"/>
            <a:ext cx="742951" cy="360000"/>
          </a:xfrm>
        </p:spPr>
        <p:txBody>
          <a:bodyPr/>
          <a:lstStyle/>
          <a:p>
            <a:fld id="{33DC2AB1-3121-DC42-81EB-8FDD8A73E93A}" type="slidenum">
              <a:rPr lang="en-GB"/>
              <a:pPr/>
              <a:t>4</a:t>
            </a:fld>
            <a:endParaRPr lang="en-GB"/>
          </a:p>
        </p:txBody>
      </p:sp>
    </p:spTree>
    <p:extLst>
      <p:ext uri="{BB962C8B-B14F-4D97-AF65-F5344CB8AC3E}">
        <p14:creationId xmlns:p14="http://schemas.microsoft.com/office/powerpoint/2010/main" val="79980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7EE08-F999-708B-4FDF-D4965A4EB75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83EABEF-9881-A6E5-0C7C-D80251F19173}"/>
              </a:ext>
            </a:extLst>
          </p:cNvPr>
          <p:cNvSpPr>
            <a:spLocks noGrp="1"/>
          </p:cNvSpPr>
          <p:nvPr>
            <p:ph type="body" sz="quarter" idx="19"/>
          </p:nvPr>
        </p:nvSpPr>
        <p:spPr>
          <a:xfrm>
            <a:off x="94858" y="2693848"/>
            <a:ext cx="2722987" cy="535346"/>
          </a:xfrm>
        </p:spPr>
        <p:txBody>
          <a:bodyPr/>
          <a:lstStyle/>
          <a:p>
            <a:r>
              <a:rPr lang="en-US" sz="1200" dirty="0"/>
              <a:t>Realize</a:t>
            </a:r>
            <a:r>
              <a:rPr lang="en-US" sz="1200" b="1" dirty="0"/>
              <a:t> </a:t>
            </a:r>
            <a:r>
              <a:rPr lang="en-US" sz="1200" b="1" dirty="0">
                <a:solidFill>
                  <a:schemeClr val="accent2"/>
                </a:solidFill>
              </a:rPr>
              <a:t>collection</a:t>
            </a:r>
            <a:r>
              <a:rPr lang="en-US" sz="1200" b="1" dirty="0"/>
              <a:t> </a:t>
            </a:r>
            <a:r>
              <a:rPr lang="en-US" sz="1200" dirty="0"/>
              <a:t>&amp; </a:t>
            </a:r>
            <a:r>
              <a:rPr lang="en-US" sz="1200" b="1" dirty="0">
                <a:solidFill>
                  <a:schemeClr val="accent2"/>
                </a:solidFill>
              </a:rPr>
              <a:t>connection</a:t>
            </a:r>
            <a:r>
              <a:rPr lang="en-US" sz="1200" dirty="0"/>
              <a:t> of data/metadata from different sources </a:t>
            </a:r>
          </a:p>
          <a:p>
            <a:endParaRPr lang="en-GB" dirty="0"/>
          </a:p>
        </p:txBody>
      </p:sp>
      <p:sp>
        <p:nvSpPr>
          <p:cNvPr id="21" name="Text Placeholder 20">
            <a:extLst>
              <a:ext uri="{FF2B5EF4-FFF2-40B4-BE49-F238E27FC236}">
                <a16:creationId xmlns:a16="http://schemas.microsoft.com/office/drawing/2014/main" id="{B2003979-E725-E529-25E9-84FB7591A14C}"/>
              </a:ext>
            </a:extLst>
          </p:cNvPr>
          <p:cNvSpPr>
            <a:spLocks noGrp="1"/>
          </p:cNvSpPr>
          <p:nvPr>
            <p:ph type="body" sz="quarter" idx="20"/>
          </p:nvPr>
        </p:nvSpPr>
        <p:spPr>
          <a:xfrm>
            <a:off x="2724442" y="3700043"/>
            <a:ext cx="3312464" cy="764180"/>
          </a:xfrm>
        </p:spPr>
        <p:txBody>
          <a:bodyPr/>
          <a:lstStyle/>
          <a:p>
            <a:r>
              <a:rPr lang="en-US" sz="1350" b="1" dirty="0">
                <a:solidFill>
                  <a:schemeClr val="accent2"/>
                </a:solidFill>
              </a:rPr>
              <a:t>Improve care and accelerate discovery of effective treatments</a:t>
            </a:r>
          </a:p>
          <a:p>
            <a:endParaRPr lang="en-GB" dirty="0"/>
          </a:p>
        </p:txBody>
      </p:sp>
      <p:sp>
        <p:nvSpPr>
          <p:cNvPr id="22" name="Text Placeholder 21">
            <a:extLst>
              <a:ext uri="{FF2B5EF4-FFF2-40B4-BE49-F238E27FC236}">
                <a16:creationId xmlns:a16="http://schemas.microsoft.com/office/drawing/2014/main" id="{6C1FBA9A-B01E-58A4-5E51-CDA2A94F399A}"/>
              </a:ext>
            </a:extLst>
          </p:cNvPr>
          <p:cNvSpPr>
            <a:spLocks noGrp="1"/>
          </p:cNvSpPr>
          <p:nvPr>
            <p:ph type="body" sz="quarter" idx="21"/>
          </p:nvPr>
        </p:nvSpPr>
        <p:spPr>
          <a:xfrm>
            <a:off x="6267521" y="2693848"/>
            <a:ext cx="2741140" cy="764180"/>
          </a:xfrm>
        </p:spPr>
        <p:txBody>
          <a:bodyPr/>
          <a:lstStyle/>
          <a:p>
            <a:pPr algn="l"/>
            <a:r>
              <a:rPr lang="en-US" sz="1200" dirty="0"/>
              <a:t>Facilitate </a:t>
            </a:r>
            <a:r>
              <a:rPr lang="en-US" sz="1200" b="1" dirty="0">
                <a:solidFill>
                  <a:schemeClr val="accent2"/>
                </a:solidFill>
              </a:rPr>
              <a:t>sharing </a:t>
            </a:r>
            <a:r>
              <a:rPr lang="en-US" sz="1200" dirty="0"/>
              <a:t>(</a:t>
            </a:r>
            <a:r>
              <a:rPr lang="en-US" sz="1200" b="1" dirty="0"/>
              <a:t>Interoperable</a:t>
            </a:r>
            <a:r>
              <a:rPr lang="en-US" sz="1200" dirty="0"/>
              <a:t>) &amp; </a:t>
            </a:r>
            <a:r>
              <a:rPr lang="en-US" sz="1200" b="1" dirty="0">
                <a:solidFill>
                  <a:schemeClr val="accent2"/>
                </a:solidFill>
              </a:rPr>
              <a:t>use </a:t>
            </a:r>
            <a:r>
              <a:rPr lang="en-US" sz="1200" dirty="0"/>
              <a:t>(</a:t>
            </a:r>
            <a:r>
              <a:rPr lang="en-US" sz="1200" b="1" dirty="0"/>
              <a:t>Reusable</a:t>
            </a:r>
            <a:r>
              <a:rPr lang="en-US" sz="1200" dirty="0"/>
              <a:t>) of data/metadata</a:t>
            </a:r>
          </a:p>
          <a:p>
            <a:endParaRPr lang="en-GB" dirty="0"/>
          </a:p>
        </p:txBody>
      </p:sp>
      <p:sp>
        <p:nvSpPr>
          <p:cNvPr id="7" name="Slide Number Placeholder 6">
            <a:extLst>
              <a:ext uri="{FF2B5EF4-FFF2-40B4-BE49-F238E27FC236}">
                <a16:creationId xmlns:a16="http://schemas.microsoft.com/office/drawing/2014/main" id="{D68BB562-8758-1F7A-703C-6567AD76D9B3}"/>
              </a:ext>
            </a:extLst>
          </p:cNvPr>
          <p:cNvSpPr>
            <a:spLocks noGrp="1"/>
          </p:cNvSpPr>
          <p:nvPr>
            <p:ph type="sldNum" sz="quarter" idx="23"/>
          </p:nvPr>
        </p:nvSpPr>
        <p:spPr/>
        <p:txBody>
          <a:bodyPr/>
          <a:lstStyle/>
          <a:p>
            <a:fld id="{33DC2AB1-3121-DC42-81EB-8FDD8A73E93A}" type="slidenum">
              <a:rPr lang="en-GB"/>
              <a:pPr/>
              <a:t>5</a:t>
            </a:fld>
            <a:endParaRPr lang="en-GB"/>
          </a:p>
        </p:txBody>
      </p:sp>
      <p:sp>
        <p:nvSpPr>
          <p:cNvPr id="5" name="Title 1">
            <a:extLst>
              <a:ext uri="{FF2B5EF4-FFF2-40B4-BE49-F238E27FC236}">
                <a16:creationId xmlns:a16="http://schemas.microsoft.com/office/drawing/2014/main" id="{155BBE9D-0C53-FA3D-DDEF-526B7B6B17ED}"/>
              </a:ext>
            </a:extLst>
          </p:cNvPr>
          <p:cNvSpPr>
            <a:spLocks noGrp="1"/>
          </p:cNvSpPr>
          <p:nvPr>
            <p:ph type="title"/>
          </p:nvPr>
        </p:nvSpPr>
        <p:spPr>
          <a:xfrm>
            <a:off x="540001" y="405000"/>
            <a:ext cx="8070600" cy="369332"/>
          </a:xfrm>
        </p:spPr>
        <p:txBody>
          <a:bodyPr vert="horz" wrap="square" lIns="0" tIns="0" rIns="0" bIns="0" rtlCol="0" anchor="t" anchorCtr="0">
            <a:spAutoFit/>
          </a:bodyPr>
          <a:lstStyle/>
          <a:p>
            <a:r>
              <a:rPr lang="en-GB" dirty="0"/>
              <a:t>Duchenne Data Repository: Aims</a:t>
            </a:r>
          </a:p>
        </p:txBody>
      </p:sp>
      <p:sp>
        <p:nvSpPr>
          <p:cNvPr id="40" name="Text Placeholder 21">
            <a:extLst>
              <a:ext uri="{FF2B5EF4-FFF2-40B4-BE49-F238E27FC236}">
                <a16:creationId xmlns:a16="http://schemas.microsoft.com/office/drawing/2014/main" id="{6070FF34-7CB5-9E5B-6D36-0691ECDFF35F}"/>
              </a:ext>
            </a:extLst>
          </p:cNvPr>
          <p:cNvSpPr txBox="1">
            <a:spLocks/>
          </p:cNvSpPr>
          <p:nvPr/>
        </p:nvSpPr>
        <p:spPr>
          <a:xfrm>
            <a:off x="3557664" y="2684848"/>
            <a:ext cx="1797194" cy="764180"/>
          </a:xfrm>
          <a:prstGeom prst="rect">
            <a:avLst/>
          </a:prstGeom>
        </p:spPr>
        <p:txBody>
          <a:bodyPr vert="horz" lIns="0" tIns="0" rIns="0" bIns="0" rtlCol="0">
            <a:noAutofit/>
          </a:bodyPr>
          <a:lstStyle>
            <a:lvl1pPr marL="0" indent="0" algn="ctr" defTabSz="685800" rtl="0" eaLnBrk="1" latinLnBrk="0" hangingPunct="1">
              <a:lnSpc>
                <a:spcPct val="120000"/>
              </a:lnSpc>
              <a:spcBef>
                <a:spcPts val="0"/>
              </a:spcBef>
              <a:spcAft>
                <a:spcPts val="0"/>
              </a:spcAft>
              <a:buClr>
                <a:schemeClr val="accent2"/>
              </a:buClr>
              <a:buFont typeface="Arial" panose="020B0604020202020204" pitchFamily="34" charset="0"/>
              <a:buNone/>
              <a:defRPr sz="10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p:txBody>
      </p:sp>
      <p:sp>
        <p:nvSpPr>
          <p:cNvPr id="42" name="TextBox 41">
            <a:extLst>
              <a:ext uri="{FF2B5EF4-FFF2-40B4-BE49-F238E27FC236}">
                <a16:creationId xmlns:a16="http://schemas.microsoft.com/office/drawing/2014/main" id="{04C175B6-5EAF-6569-7BD8-B31DDB8C76E8}"/>
              </a:ext>
            </a:extLst>
          </p:cNvPr>
          <p:cNvSpPr txBox="1"/>
          <p:nvPr/>
        </p:nvSpPr>
        <p:spPr>
          <a:xfrm>
            <a:off x="3214943" y="2684848"/>
            <a:ext cx="2896902" cy="461665"/>
          </a:xfrm>
          <a:prstGeom prst="rect">
            <a:avLst/>
          </a:prstGeom>
          <a:noFill/>
        </p:spPr>
        <p:txBody>
          <a:bodyPr wrap="square">
            <a:spAutoFit/>
          </a:bodyPr>
          <a:lstStyle/>
          <a:p>
            <a:r>
              <a:rPr lang="en-US" sz="1200" dirty="0"/>
              <a:t>Enable </a:t>
            </a:r>
            <a:r>
              <a:rPr lang="en-US" sz="1200" b="1" dirty="0">
                <a:solidFill>
                  <a:schemeClr val="accent2"/>
                </a:solidFill>
              </a:rPr>
              <a:t>discovery</a:t>
            </a:r>
            <a:r>
              <a:rPr lang="en-US" sz="1200" dirty="0"/>
              <a:t> of data/metadata (</a:t>
            </a:r>
            <a:r>
              <a:rPr lang="en-US" sz="1200" b="1" dirty="0"/>
              <a:t>Findable</a:t>
            </a:r>
            <a:r>
              <a:rPr lang="en-US" sz="1200" dirty="0"/>
              <a:t>) &amp; </a:t>
            </a:r>
            <a:r>
              <a:rPr lang="en-US" sz="1200" b="1" dirty="0">
                <a:solidFill>
                  <a:schemeClr val="accent2"/>
                </a:solidFill>
              </a:rPr>
              <a:t>access </a:t>
            </a:r>
            <a:r>
              <a:rPr lang="en-US" sz="1200" dirty="0"/>
              <a:t>to it (</a:t>
            </a:r>
            <a:r>
              <a:rPr lang="en-US" sz="1200" b="1" dirty="0" err="1"/>
              <a:t>Accesible</a:t>
            </a:r>
            <a:r>
              <a:rPr lang="en-US" sz="1200" dirty="0"/>
              <a:t>)</a:t>
            </a:r>
          </a:p>
        </p:txBody>
      </p:sp>
      <p:pic>
        <p:nvPicPr>
          <p:cNvPr id="2" name="Google Shape;108;p2">
            <a:extLst>
              <a:ext uri="{FF2B5EF4-FFF2-40B4-BE49-F238E27FC236}">
                <a16:creationId xmlns:a16="http://schemas.microsoft.com/office/drawing/2014/main" id="{30F05454-2F3E-D6F9-965A-03A293BB2A72}"/>
              </a:ext>
            </a:extLst>
          </p:cNvPr>
          <p:cNvPicPr preferRelativeResize="0"/>
          <p:nvPr/>
        </p:nvPicPr>
        <p:blipFill rotWithShape="1">
          <a:blip r:embed="rId2">
            <a:alphaModFix/>
          </a:blip>
          <a:srcRect/>
          <a:stretch/>
        </p:blipFill>
        <p:spPr>
          <a:xfrm>
            <a:off x="1065375" y="1759468"/>
            <a:ext cx="781952" cy="764180"/>
          </a:xfrm>
          <a:prstGeom prst="rect">
            <a:avLst/>
          </a:prstGeom>
          <a:noFill/>
          <a:ln>
            <a:noFill/>
          </a:ln>
        </p:spPr>
      </p:pic>
      <p:pic>
        <p:nvPicPr>
          <p:cNvPr id="3" name="Google Shape;111;p2">
            <a:extLst>
              <a:ext uri="{FF2B5EF4-FFF2-40B4-BE49-F238E27FC236}">
                <a16:creationId xmlns:a16="http://schemas.microsoft.com/office/drawing/2014/main" id="{B1DF18DF-D5C6-46BF-50BD-73A9996C8CAF}"/>
              </a:ext>
            </a:extLst>
          </p:cNvPr>
          <p:cNvPicPr preferRelativeResize="0"/>
          <p:nvPr/>
        </p:nvPicPr>
        <p:blipFill rotWithShape="1">
          <a:blip r:embed="rId3">
            <a:alphaModFix/>
          </a:blip>
          <a:srcRect/>
          <a:stretch/>
        </p:blipFill>
        <p:spPr>
          <a:xfrm>
            <a:off x="4228380" y="1764104"/>
            <a:ext cx="687239" cy="630588"/>
          </a:xfrm>
          <a:prstGeom prst="rect">
            <a:avLst/>
          </a:prstGeom>
          <a:noFill/>
          <a:ln>
            <a:noFill/>
          </a:ln>
        </p:spPr>
      </p:pic>
      <p:pic>
        <p:nvPicPr>
          <p:cNvPr id="4" name="Google Shape;114;p2">
            <a:extLst>
              <a:ext uri="{FF2B5EF4-FFF2-40B4-BE49-F238E27FC236}">
                <a16:creationId xmlns:a16="http://schemas.microsoft.com/office/drawing/2014/main" id="{2FC7D33E-EB4A-8EBB-78F8-96218C7BE6B2}"/>
              </a:ext>
            </a:extLst>
          </p:cNvPr>
          <p:cNvPicPr preferRelativeResize="0"/>
          <p:nvPr/>
        </p:nvPicPr>
        <p:blipFill rotWithShape="1">
          <a:blip r:embed="rId4">
            <a:alphaModFix/>
          </a:blip>
          <a:srcRect/>
          <a:stretch/>
        </p:blipFill>
        <p:spPr>
          <a:xfrm>
            <a:off x="6996096" y="1759468"/>
            <a:ext cx="687239" cy="640188"/>
          </a:xfrm>
          <a:prstGeom prst="rect">
            <a:avLst/>
          </a:prstGeom>
          <a:noFill/>
          <a:ln>
            <a:noFill/>
          </a:ln>
        </p:spPr>
      </p:pic>
    </p:spTree>
    <p:extLst>
      <p:ext uri="{BB962C8B-B14F-4D97-AF65-F5344CB8AC3E}">
        <p14:creationId xmlns:p14="http://schemas.microsoft.com/office/powerpoint/2010/main" val="234283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7E941-0602-EDB6-2C8C-473933589D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62025-A3CC-48A3-CB6A-90BCEC794FC6}"/>
              </a:ext>
            </a:extLst>
          </p:cNvPr>
          <p:cNvSpPr>
            <a:spLocks noGrp="1"/>
          </p:cNvSpPr>
          <p:nvPr>
            <p:ph type="title"/>
          </p:nvPr>
        </p:nvSpPr>
        <p:spPr/>
        <p:txBody>
          <a:bodyPr vert="horz" wrap="square" lIns="0" tIns="0" rIns="0" bIns="0" rtlCol="0" anchor="t" anchorCtr="0">
            <a:spAutoFit/>
          </a:bodyPr>
          <a:lstStyle/>
          <a:p>
            <a:r>
              <a:rPr lang="en-GB" dirty="0"/>
              <a:t>Duchenne Data Repository: Characteristics</a:t>
            </a:r>
          </a:p>
        </p:txBody>
      </p:sp>
      <p:sp>
        <p:nvSpPr>
          <p:cNvPr id="11" name="Text Placeholder 10">
            <a:extLst>
              <a:ext uri="{FF2B5EF4-FFF2-40B4-BE49-F238E27FC236}">
                <a16:creationId xmlns:a16="http://schemas.microsoft.com/office/drawing/2014/main" id="{3710AE1C-96B1-B47D-5E35-C27B02C6DE60}"/>
              </a:ext>
            </a:extLst>
          </p:cNvPr>
          <p:cNvSpPr>
            <a:spLocks noGrp="1"/>
          </p:cNvSpPr>
          <p:nvPr>
            <p:ph type="body" sz="quarter" idx="13"/>
          </p:nvPr>
        </p:nvSpPr>
        <p:spPr>
          <a:xfrm>
            <a:off x="383204" y="1252248"/>
            <a:ext cx="7687775" cy="2786791"/>
          </a:xfrm>
        </p:spPr>
        <p:txBody>
          <a:bodyPr/>
          <a:lstStyle/>
          <a:p>
            <a:pPr marL="285750" indent="-285750">
              <a:buFont typeface="Wingdings" panose="05000000000000000000" pitchFamily="2" charset="2"/>
              <a:buChar char="q"/>
            </a:pPr>
            <a:r>
              <a:rPr lang="en-GB" sz="1350" dirty="0"/>
              <a:t>Focus on data for </a:t>
            </a:r>
            <a:r>
              <a:rPr lang="en-GB" sz="1350" dirty="0" err="1"/>
              <a:t>dystrophinopathy</a:t>
            </a:r>
            <a:r>
              <a:rPr lang="en-GB" sz="1350" dirty="0"/>
              <a:t> data (various types)</a:t>
            </a:r>
          </a:p>
          <a:p>
            <a:pPr marL="285750" indent="-285750">
              <a:buFont typeface="Wingdings" panose="05000000000000000000" pitchFamily="2" charset="2"/>
              <a:buChar char="q"/>
            </a:pPr>
            <a:r>
              <a:rPr lang="en-GB" sz="1350" dirty="0"/>
              <a:t>Open-source code</a:t>
            </a:r>
          </a:p>
          <a:p>
            <a:pPr marL="285750" indent="-285750">
              <a:buFont typeface="Wingdings" panose="05000000000000000000" pitchFamily="2" charset="2"/>
              <a:buChar char="q"/>
            </a:pPr>
            <a:r>
              <a:rPr lang="en-GB" sz="1350" dirty="0"/>
              <a:t>FAIR-by-design</a:t>
            </a:r>
            <a:endParaRPr lang="el-GR" sz="1350" dirty="0"/>
          </a:p>
          <a:p>
            <a:pPr marL="285750" indent="-285750">
              <a:buFont typeface="Wingdings" panose="05000000000000000000" pitchFamily="2" charset="2"/>
              <a:buChar char="q"/>
            </a:pPr>
            <a:r>
              <a:rPr lang="en-US" sz="1350" dirty="0"/>
              <a:t>Standard metadata schema following Dublin Core's Metadata Outline</a:t>
            </a:r>
          </a:p>
          <a:p>
            <a:pPr marL="285750" indent="-285750">
              <a:buFont typeface="Wingdings" panose="05000000000000000000" pitchFamily="2" charset="2"/>
              <a:buChar char="q"/>
            </a:pPr>
            <a:r>
              <a:rPr lang="en-US" sz="1350" dirty="0"/>
              <a:t>Automated metadata export scripts to FAIR Data Point</a:t>
            </a:r>
            <a:endParaRPr lang="en-GB" sz="1350" dirty="0"/>
          </a:p>
          <a:p>
            <a:pPr marL="285750" indent="-285750">
              <a:buFont typeface="Wingdings" panose="05000000000000000000" pitchFamily="2" charset="2"/>
              <a:buChar char="q"/>
            </a:pPr>
            <a:r>
              <a:rPr lang="en-GB" sz="1350" dirty="0"/>
              <a:t>Standardization of data collection, sharing &amp; publication</a:t>
            </a:r>
          </a:p>
          <a:p>
            <a:pPr marL="285750" indent="-285750">
              <a:buFont typeface="Wingdings" panose="05000000000000000000" pitchFamily="2" charset="2"/>
              <a:buChar char="q"/>
            </a:pPr>
            <a:r>
              <a:rPr lang="en-GB" sz="1350" dirty="0"/>
              <a:t>Development of an Information Security Management System Manual </a:t>
            </a:r>
          </a:p>
          <a:p>
            <a:pPr marL="285750" indent="-285750">
              <a:buFont typeface="Wingdings" panose="05000000000000000000" pitchFamily="2" charset="2"/>
              <a:buChar char="q"/>
            </a:pPr>
            <a:r>
              <a:rPr lang="en-GB" sz="1350" dirty="0"/>
              <a:t>Data Governance Management System in place</a:t>
            </a:r>
          </a:p>
          <a:p>
            <a:pPr marL="285750" indent="-285750">
              <a:buFont typeface="Wingdings" panose="05000000000000000000" pitchFamily="2" charset="2"/>
              <a:buChar char="q"/>
            </a:pPr>
            <a:r>
              <a:rPr lang="en-GB" sz="1350" dirty="0"/>
              <a:t>Sustainable and under verification process (e.g. ISO 27001)</a:t>
            </a:r>
          </a:p>
          <a:p>
            <a:pPr marL="171450" indent="-171450">
              <a:buFont typeface="Arial" panose="020B0604020202020204" pitchFamily="34" charset="0"/>
              <a:buChar char="•"/>
            </a:pPr>
            <a:endParaRPr lang="en-GB" dirty="0"/>
          </a:p>
        </p:txBody>
      </p:sp>
      <p:sp>
        <p:nvSpPr>
          <p:cNvPr id="7" name="Slide Number Placeholder 6">
            <a:extLst>
              <a:ext uri="{FF2B5EF4-FFF2-40B4-BE49-F238E27FC236}">
                <a16:creationId xmlns:a16="http://schemas.microsoft.com/office/drawing/2014/main" id="{601FEA74-DCB0-379D-B6B5-40CBB3F7B33C}"/>
              </a:ext>
            </a:extLst>
          </p:cNvPr>
          <p:cNvSpPr>
            <a:spLocks noGrp="1"/>
          </p:cNvSpPr>
          <p:nvPr>
            <p:ph type="sldNum" sz="quarter" idx="14"/>
          </p:nvPr>
        </p:nvSpPr>
        <p:spPr/>
        <p:txBody>
          <a:bodyPr/>
          <a:lstStyle/>
          <a:p>
            <a:fld id="{33DC2AB1-3121-DC42-81EB-8FDD8A73E93A}" type="slidenum">
              <a:rPr lang="en-GB"/>
              <a:pPr/>
              <a:t>6</a:t>
            </a:fld>
            <a:endParaRPr lang="en-GB"/>
          </a:p>
        </p:txBody>
      </p:sp>
    </p:spTree>
    <p:extLst>
      <p:ext uri="{BB962C8B-B14F-4D97-AF65-F5344CB8AC3E}">
        <p14:creationId xmlns:p14="http://schemas.microsoft.com/office/powerpoint/2010/main" val="262380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5DA44-64D1-59E7-4879-C0D388354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5F76B-4614-E1DE-0F5C-802FF3A4413B}"/>
              </a:ext>
            </a:extLst>
          </p:cNvPr>
          <p:cNvSpPr>
            <a:spLocks noGrp="1"/>
          </p:cNvSpPr>
          <p:nvPr>
            <p:ph type="title"/>
          </p:nvPr>
        </p:nvSpPr>
        <p:spPr>
          <a:xfrm>
            <a:off x="239702" y="134711"/>
            <a:ext cx="8070600" cy="369332"/>
          </a:xfrm>
        </p:spPr>
        <p:txBody>
          <a:bodyPr vert="horz" wrap="square" lIns="0" tIns="0" rIns="0" bIns="0" rtlCol="0" anchor="t" anchorCtr="0">
            <a:spAutoFit/>
          </a:bodyPr>
          <a:lstStyle/>
          <a:p>
            <a:r>
              <a:rPr lang="en-GB" dirty="0"/>
              <a:t>Duchenne Data Repository: Infrastructure</a:t>
            </a:r>
          </a:p>
        </p:txBody>
      </p:sp>
      <p:sp>
        <p:nvSpPr>
          <p:cNvPr id="7" name="Slide Number Placeholder 6">
            <a:extLst>
              <a:ext uri="{FF2B5EF4-FFF2-40B4-BE49-F238E27FC236}">
                <a16:creationId xmlns:a16="http://schemas.microsoft.com/office/drawing/2014/main" id="{47316DD6-305E-CFC1-D619-741FA2E41AA3}"/>
              </a:ext>
            </a:extLst>
          </p:cNvPr>
          <p:cNvSpPr>
            <a:spLocks noGrp="1"/>
          </p:cNvSpPr>
          <p:nvPr>
            <p:ph type="sldNum" sz="quarter" idx="13"/>
          </p:nvPr>
        </p:nvSpPr>
        <p:spPr/>
        <p:txBody>
          <a:bodyPr/>
          <a:lstStyle/>
          <a:p>
            <a:fld id="{33DC2AB1-3121-DC42-81EB-8FDD8A73E93A}" type="slidenum">
              <a:rPr lang="en-GB"/>
              <a:pPr/>
              <a:t>7</a:t>
            </a:fld>
            <a:endParaRPr lang="en-GB"/>
          </a:p>
        </p:txBody>
      </p:sp>
      <p:sp>
        <p:nvSpPr>
          <p:cNvPr id="8" name="Google Shape;158;p8">
            <a:extLst>
              <a:ext uri="{FF2B5EF4-FFF2-40B4-BE49-F238E27FC236}">
                <a16:creationId xmlns:a16="http://schemas.microsoft.com/office/drawing/2014/main" id="{3BF9119A-E94B-9472-38E7-3E87EA61489F}"/>
              </a:ext>
            </a:extLst>
          </p:cNvPr>
          <p:cNvSpPr/>
          <p:nvPr/>
        </p:nvSpPr>
        <p:spPr>
          <a:xfrm>
            <a:off x="4216851" y="2492926"/>
            <a:ext cx="704415" cy="369332"/>
          </a:xfrm>
          <a:prstGeom prst="rightArrow">
            <a:avLst>
              <a:gd name="adj1" fmla="val 50000"/>
              <a:gd name="adj2" fmla="val 50000"/>
            </a:avLst>
          </a:prstGeom>
          <a:gradFill>
            <a:gsLst>
              <a:gs pos="0">
                <a:srgbClr val="2A4069"/>
              </a:gs>
              <a:gs pos="48000">
                <a:srgbClr val="4264A2"/>
              </a:gs>
              <a:gs pos="100000">
                <a:srgbClr val="839DCC"/>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dirty="0">
              <a:solidFill>
                <a:srgbClr val="FFFFFF"/>
              </a:solidFill>
              <a:latin typeface="Calibri"/>
              <a:ea typeface="Calibri"/>
              <a:cs typeface="Calibri"/>
              <a:sym typeface="Calibri"/>
            </a:endParaRPr>
          </a:p>
        </p:txBody>
      </p:sp>
      <p:sp>
        <p:nvSpPr>
          <p:cNvPr id="44" name="Google Shape;161;p8">
            <a:extLst>
              <a:ext uri="{FF2B5EF4-FFF2-40B4-BE49-F238E27FC236}">
                <a16:creationId xmlns:a16="http://schemas.microsoft.com/office/drawing/2014/main" id="{36652A8E-C9F5-93A9-D5EB-7F113F44DA08}"/>
              </a:ext>
            </a:extLst>
          </p:cNvPr>
          <p:cNvSpPr/>
          <p:nvPr/>
        </p:nvSpPr>
        <p:spPr>
          <a:xfrm>
            <a:off x="4987355" y="1466373"/>
            <a:ext cx="1398443" cy="2495918"/>
          </a:xfrm>
          <a:prstGeom prst="roundRect">
            <a:avLst>
              <a:gd name="adj" fmla="val 16667"/>
            </a:avLst>
          </a:prstGeom>
          <a:noFill/>
          <a:ln w="12700" cap="flat" cmpd="sng">
            <a:solidFill>
              <a:srgbClr val="9900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dirty="0">
              <a:solidFill>
                <a:srgbClr val="FFFFFF"/>
              </a:solidFill>
              <a:latin typeface="Calibri"/>
              <a:ea typeface="Calibri"/>
              <a:cs typeface="Calibri"/>
              <a:sym typeface="Calibri"/>
            </a:endParaRPr>
          </a:p>
        </p:txBody>
      </p:sp>
      <p:sp>
        <p:nvSpPr>
          <p:cNvPr id="45" name="Google Shape;162;p8">
            <a:extLst>
              <a:ext uri="{FF2B5EF4-FFF2-40B4-BE49-F238E27FC236}">
                <a16:creationId xmlns:a16="http://schemas.microsoft.com/office/drawing/2014/main" id="{D5E1E851-8DFF-B714-AA88-11D84E7D3F07}"/>
              </a:ext>
            </a:extLst>
          </p:cNvPr>
          <p:cNvSpPr txBox="1"/>
          <p:nvPr/>
        </p:nvSpPr>
        <p:spPr>
          <a:xfrm>
            <a:off x="4909266" y="900740"/>
            <a:ext cx="1553249"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600" b="1" i="0" u="none" strike="noStrike" cap="none" dirty="0">
                <a:latin typeface="Calibri"/>
                <a:ea typeface="Calibri"/>
                <a:cs typeface="Calibri"/>
                <a:sym typeface="Calibri"/>
              </a:rPr>
              <a:t>FAIR-</a:t>
            </a:r>
            <a:r>
              <a:rPr lang="en-US" sz="1600" b="1" i="0" u="none" strike="noStrike" cap="none" dirty="0" err="1">
                <a:latin typeface="Calibri"/>
                <a:ea typeface="Calibri"/>
                <a:cs typeface="Calibri"/>
                <a:sym typeface="Calibri"/>
              </a:rPr>
              <a:t>ification</a:t>
            </a:r>
            <a:r>
              <a:rPr lang="en-US" sz="1600" b="1" i="0" u="none" strike="noStrike" cap="none" dirty="0">
                <a:latin typeface="Calibri"/>
                <a:ea typeface="Calibri"/>
                <a:cs typeface="Calibri"/>
                <a:sym typeface="Calibri"/>
              </a:rPr>
              <a:t> </a:t>
            </a:r>
            <a:endParaRPr sz="1600" b="0" i="0" u="none" strike="noStrike" cap="none" dirty="0">
              <a:latin typeface="Arial"/>
              <a:ea typeface="Arial"/>
              <a:cs typeface="Arial"/>
              <a:sym typeface="Arial"/>
            </a:endParaRPr>
          </a:p>
        </p:txBody>
      </p:sp>
      <p:sp>
        <p:nvSpPr>
          <p:cNvPr id="47" name="Google Shape;164;p8">
            <a:extLst>
              <a:ext uri="{FF2B5EF4-FFF2-40B4-BE49-F238E27FC236}">
                <a16:creationId xmlns:a16="http://schemas.microsoft.com/office/drawing/2014/main" id="{5E8079EE-EC7E-2B61-C14D-33932C1EC1B9}"/>
              </a:ext>
            </a:extLst>
          </p:cNvPr>
          <p:cNvSpPr/>
          <p:nvPr/>
        </p:nvSpPr>
        <p:spPr>
          <a:xfrm>
            <a:off x="5068128" y="1769604"/>
            <a:ext cx="1235523" cy="566261"/>
          </a:xfrm>
          <a:prstGeom prst="rect">
            <a:avLst/>
          </a:prstGeom>
          <a:gradFill>
            <a:gsLst>
              <a:gs pos="0">
                <a:srgbClr val="2A4069"/>
              </a:gs>
              <a:gs pos="48000">
                <a:srgbClr val="4264A2"/>
              </a:gs>
              <a:gs pos="100000">
                <a:srgbClr val="839DCC"/>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200" b="1" i="0" u="none" strike="noStrike" cap="none" dirty="0">
                <a:solidFill>
                  <a:srgbClr val="FFFFFF"/>
                </a:solidFill>
                <a:latin typeface="Calibri"/>
                <a:ea typeface="Calibri"/>
                <a:cs typeface="Calibri"/>
                <a:sym typeface="Calibri"/>
              </a:rPr>
              <a:t>ONTOLOGIES</a:t>
            </a:r>
            <a:endParaRPr sz="1200" b="1" i="0" u="none" strike="noStrike" cap="none" dirty="0">
              <a:solidFill>
                <a:schemeClr val="lt1"/>
              </a:solidFill>
              <a:latin typeface="Arial"/>
              <a:ea typeface="Arial"/>
              <a:cs typeface="Arial"/>
              <a:sym typeface="Arial"/>
            </a:endParaRPr>
          </a:p>
        </p:txBody>
      </p:sp>
      <p:grpSp>
        <p:nvGrpSpPr>
          <p:cNvPr id="12" name="Google Shape;166;p8">
            <a:extLst>
              <a:ext uri="{FF2B5EF4-FFF2-40B4-BE49-F238E27FC236}">
                <a16:creationId xmlns:a16="http://schemas.microsoft.com/office/drawing/2014/main" id="{8D10AD2C-4DE6-BDFC-26C5-717EA2E98C79}"/>
              </a:ext>
            </a:extLst>
          </p:cNvPr>
          <p:cNvGrpSpPr/>
          <p:nvPr/>
        </p:nvGrpSpPr>
        <p:grpSpPr>
          <a:xfrm>
            <a:off x="2820755" y="1670174"/>
            <a:ext cx="1344154" cy="2147641"/>
            <a:chOff x="7307208" y="3072279"/>
            <a:chExt cx="1357979" cy="1610676"/>
          </a:xfrm>
        </p:grpSpPr>
        <p:pic>
          <p:nvPicPr>
            <p:cNvPr id="42" name="Google Shape;167;p8">
              <a:extLst>
                <a:ext uri="{FF2B5EF4-FFF2-40B4-BE49-F238E27FC236}">
                  <a16:creationId xmlns:a16="http://schemas.microsoft.com/office/drawing/2014/main" id="{D65ECFF0-9AC4-30BC-A2C0-7194B6FD3433}"/>
                </a:ext>
              </a:extLst>
            </p:cNvPr>
            <p:cNvPicPr preferRelativeResize="0"/>
            <p:nvPr/>
          </p:nvPicPr>
          <p:blipFill rotWithShape="1">
            <a:blip r:embed="rId2">
              <a:alphaModFix/>
            </a:blip>
            <a:srcRect l="41162" t="29670" r="41237" b="25933"/>
            <a:stretch/>
          </p:blipFill>
          <p:spPr>
            <a:xfrm>
              <a:off x="7307208" y="3072279"/>
              <a:ext cx="1357979" cy="1610676"/>
            </a:xfrm>
            <a:prstGeom prst="rect">
              <a:avLst/>
            </a:prstGeom>
            <a:noFill/>
            <a:ln>
              <a:noFill/>
            </a:ln>
          </p:spPr>
        </p:pic>
        <p:sp>
          <p:nvSpPr>
            <p:cNvPr id="43" name="Google Shape;168;p8">
              <a:extLst>
                <a:ext uri="{FF2B5EF4-FFF2-40B4-BE49-F238E27FC236}">
                  <a16:creationId xmlns:a16="http://schemas.microsoft.com/office/drawing/2014/main" id="{987A24CA-6359-216A-7BB1-9E8587140516}"/>
                </a:ext>
              </a:extLst>
            </p:cNvPr>
            <p:cNvSpPr txBox="1"/>
            <p:nvPr/>
          </p:nvSpPr>
          <p:spPr>
            <a:xfrm>
              <a:off x="7410018" y="3624585"/>
              <a:ext cx="1217516" cy="5539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US" sz="1400" b="1" i="0" u="none" strike="noStrike" cap="none" dirty="0">
                  <a:solidFill>
                    <a:srgbClr val="FFFFFF"/>
                  </a:solidFill>
                  <a:latin typeface="Calibri" panose="020F0502020204030204" pitchFamily="34" charset="0"/>
                  <a:ea typeface="Calibri"/>
                  <a:cs typeface="Calibri" panose="020F0502020204030204" pitchFamily="34" charset="0"/>
                  <a:sym typeface="Calibri"/>
                </a:rPr>
                <a:t>Duchenne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ctr" rtl="0">
                <a:lnSpc>
                  <a:spcPct val="100000"/>
                </a:lnSpc>
                <a:spcBef>
                  <a:spcPts val="0"/>
                </a:spcBef>
                <a:spcAft>
                  <a:spcPts val="0"/>
                </a:spcAft>
                <a:buClr>
                  <a:srgbClr val="FFFFFF"/>
                </a:buClr>
                <a:buSzPts val="1800"/>
                <a:buFont typeface="Calibri"/>
                <a:buNone/>
              </a:pPr>
              <a:r>
                <a:rPr lang="en-US" sz="1400" b="1" i="0" u="none" strike="noStrike" cap="none" dirty="0">
                  <a:solidFill>
                    <a:srgbClr val="FFFFFF"/>
                  </a:solidFill>
                  <a:latin typeface="Calibri" panose="020F0502020204030204" pitchFamily="34" charset="0"/>
                  <a:ea typeface="Calibri"/>
                  <a:cs typeface="Calibri" panose="020F0502020204030204" pitchFamily="34" charset="0"/>
                  <a:sym typeface="Calibri"/>
                </a:rPr>
                <a:t>Data Repository</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grpSp>
      <p:sp>
        <p:nvSpPr>
          <p:cNvPr id="14" name="Google Shape;172;p8">
            <a:extLst>
              <a:ext uri="{FF2B5EF4-FFF2-40B4-BE49-F238E27FC236}">
                <a16:creationId xmlns:a16="http://schemas.microsoft.com/office/drawing/2014/main" id="{D3F044B1-C856-43AD-B928-1E52F2F0F85C}"/>
              </a:ext>
            </a:extLst>
          </p:cNvPr>
          <p:cNvSpPr txBox="1"/>
          <p:nvPr/>
        </p:nvSpPr>
        <p:spPr>
          <a:xfrm>
            <a:off x="2297922" y="888930"/>
            <a:ext cx="2229743"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600" b="1" i="0" u="none" strike="noStrike" cap="none" dirty="0">
                <a:latin typeface="Calibri"/>
                <a:ea typeface="Calibri"/>
                <a:cs typeface="Calibri"/>
                <a:sym typeface="Calibri"/>
              </a:rPr>
              <a:t>Storage/ Collaborative workspace</a:t>
            </a:r>
            <a:endParaRPr sz="1600" b="0" i="0" u="none" strike="noStrike" cap="none" dirty="0">
              <a:latin typeface="Arial"/>
              <a:ea typeface="Arial"/>
              <a:cs typeface="Arial"/>
              <a:sym typeface="Arial"/>
            </a:endParaRPr>
          </a:p>
        </p:txBody>
      </p:sp>
      <p:sp>
        <p:nvSpPr>
          <p:cNvPr id="38" name="Google Shape;175;p8">
            <a:extLst>
              <a:ext uri="{FF2B5EF4-FFF2-40B4-BE49-F238E27FC236}">
                <a16:creationId xmlns:a16="http://schemas.microsoft.com/office/drawing/2014/main" id="{7866BD90-91CA-3FD1-E976-8B91FD04237E}"/>
              </a:ext>
            </a:extLst>
          </p:cNvPr>
          <p:cNvSpPr txBox="1"/>
          <p:nvPr/>
        </p:nvSpPr>
        <p:spPr>
          <a:xfrm>
            <a:off x="7002552" y="868618"/>
            <a:ext cx="197039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600" b="1" i="0" u="none" strike="noStrike" cap="none" dirty="0">
                <a:latin typeface="Calibri" panose="020F0502020204030204" pitchFamily="34" charset="0"/>
                <a:ea typeface="Calibri"/>
                <a:cs typeface="Calibri" panose="020F0502020204030204" pitchFamily="34" charset="0"/>
                <a:sym typeface="Calibri"/>
              </a:rPr>
              <a:t>Public Site</a:t>
            </a:r>
            <a:endParaRPr sz="1600" b="0" i="0" u="none" strike="noStrike" cap="none" dirty="0">
              <a:latin typeface="Calibri" panose="020F0502020204030204" pitchFamily="34" charset="0"/>
              <a:ea typeface="Arial"/>
              <a:cs typeface="Calibri" panose="020F0502020204030204" pitchFamily="34" charset="0"/>
              <a:sym typeface="Arial"/>
            </a:endParaRPr>
          </a:p>
        </p:txBody>
      </p:sp>
      <p:grpSp>
        <p:nvGrpSpPr>
          <p:cNvPr id="56" name="Ομάδα 55">
            <a:extLst>
              <a:ext uri="{FF2B5EF4-FFF2-40B4-BE49-F238E27FC236}">
                <a16:creationId xmlns:a16="http://schemas.microsoft.com/office/drawing/2014/main" id="{3501886E-C027-0C34-215D-FB35E1E03E27}"/>
              </a:ext>
            </a:extLst>
          </p:cNvPr>
          <p:cNvGrpSpPr/>
          <p:nvPr/>
        </p:nvGrpSpPr>
        <p:grpSpPr>
          <a:xfrm>
            <a:off x="7318361" y="1422967"/>
            <a:ext cx="1375094" cy="2555245"/>
            <a:chOff x="7348514" y="1422968"/>
            <a:chExt cx="1375094" cy="2555245"/>
          </a:xfrm>
        </p:grpSpPr>
        <p:sp>
          <p:nvSpPr>
            <p:cNvPr id="37" name="Google Shape;174;p8">
              <a:extLst>
                <a:ext uri="{FF2B5EF4-FFF2-40B4-BE49-F238E27FC236}">
                  <a16:creationId xmlns:a16="http://schemas.microsoft.com/office/drawing/2014/main" id="{642AA15E-BA64-1317-E71B-81CB143866B4}"/>
                </a:ext>
              </a:extLst>
            </p:cNvPr>
            <p:cNvSpPr/>
            <p:nvPr/>
          </p:nvSpPr>
          <p:spPr>
            <a:xfrm>
              <a:off x="7348514" y="1422968"/>
              <a:ext cx="1375094" cy="2555245"/>
            </a:xfrm>
            <a:prstGeom prst="roundRect">
              <a:avLst>
                <a:gd name="adj" fmla="val 16667"/>
              </a:avLst>
            </a:prstGeom>
            <a:no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dirty="0">
                <a:solidFill>
                  <a:srgbClr val="FFFFFF"/>
                </a:solidFill>
                <a:latin typeface="Calibri"/>
                <a:ea typeface="Calibri"/>
                <a:cs typeface="Calibri"/>
                <a:sym typeface="Calibri"/>
              </a:endParaRPr>
            </a:p>
          </p:txBody>
        </p:sp>
        <p:sp>
          <p:nvSpPr>
            <p:cNvPr id="39" name="Google Shape;176;p8">
              <a:extLst>
                <a:ext uri="{FF2B5EF4-FFF2-40B4-BE49-F238E27FC236}">
                  <a16:creationId xmlns:a16="http://schemas.microsoft.com/office/drawing/2014/main" id="{2CCE668A-DEED-382F-8377-A7B5B7FF0112}"/>
                </a:ext>
              </a:extLst>
            </p:cNvPr>
            <p:cNvSpPr/>
            <p:nvPr/>
          </p:nvSpPr>
          <p:spPr>
            <a:xfrm>
              <a:off x="7497220" y="1571707"/>
              <a:ext cx="1077681" cy="598874"/>
            </a:xfrm>
            <a:prstGeom prst="rect">
              <a:avLst/>
            </a:prstGeom>
            <a:gradFill>
              <a:gsLst>
                <a:gs pos="0">
                  <a:srgbClr val="2A4069"/>
                </a:gs>
                <a:gs pos="48000">
                  <a:srgbClr val="4264A2"/>
                </a:gs>
                <a:gs pos="100000">
                  <a:srgbClr val="839DCC"/>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200" b="1" i="0" u="none" strike="noStrike" cap="none" dirty="0">
                  <a:solidFill>
                    <a:srgbClr val="FFFFFF"/>
                  </a:solidFill>
                  <a:latin typeface="Calibri"/>
                  <a:ea typeface="Calibri"/>
                  <a:cs typeface="Calibri"/>
                  <a:sym typeface="Calibri"/>
                </a:rPr>
                <a:t>DDF FAIR Data Point</a:t>
              </a:r>
              <a:endParaRPr sz="1200" b="1" i="0" u="none" strike="noStrike" cap="none" dirty="0">
                <a:solidFill>
                  <a:schemeClr val="lt1"/>
                </a:solidFill>
                <a:latin typeface="Arial"/>
                <a:ea typeface="Arial"/>
                <a:cs typeface="Arial"/>
                <a:sym typeface="Arial"/>
              </a:endParaRPr>
            </a:p>
          </p:txBody>
        </p:sp>
        <p:sp>
          <p:nvSpPr>
            <p:cNvPr id="16" name="Google Shape;177;p8">
              <a:extLst>
                <a:ext uri="{FF2B5EF4-FFF2-40B4-BE49-F238E27FC236}">
                  <a16:creationId xmlns:a16="http://schemas.microsoft.com/office/drawing/2014/main" id="{70F50AC4-BAD5-4232-CBAB-A78A39BB91C4}"/>
                </a:ext>
              </a:extLst>
            </p:cNvPr>
            <p:cNvSpPr/>
            <p:nvPr/>
          </p:nvSpPr>
          <p:spPr>
            <a:xfrm>
              <a:off x="7479060" y="3241082"/>
              <a:ext cx="1077681" cy="598874"/>
            </a:xfrm>
            <a:prstGeom prst="rect">
              <a:avLst/>
            </a:prstGeom>
            <a:gradFill>
              <a:gsLst>
                <a:gs pos="0">
                  <a:srgbClr val="2A4069"/>
                </a:gs>
                <a:gs pos="48000">
                  <a:srgbClr val="4264A2"/>
                </a:gs>
                <a:gs pos="100000">
                  <a:srgbClr val="839DCC"/>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200" b="1" u="none" strike="noStrike" cap="none" dirty="0">
                  <a:solidFill>
                    <a:srgbClr val="FFFFFF"/>
                  </a:solidFill>
                  <a:latin typeface="Calibri"/>
                  <a:ea typeface="Calibri"/>
                  <a:cs typeface="Calibri"/>
                  <a:sym typeface="Calibri"/>
                </a:rPr>
                <a:t>AI-based analytical tools</a:t>
              </a:r>
              <a:endParaRPr sz="1200" b="1" u="none" strike="noStrike" cap="none" dirty="0">
                <a:solidFill>
                  <a:schemeClr val="lt1"/>
                </a:solidFill>
                <a:latin typeface="Arial"/>
                <a:ea typeface="Arial"/>
                <a:cs typeface="Arial"/>
                <a:sym typeface="Arial"/>
              </a:endParaRPr>
            </a:p>
          </p:txBody>
        </p:sp>
      </p:grpSp>
      <p:grpSp>
        <p:nvGrpSpPr>
          <p:cNvPr id="25" name="Google Shape;179;p8">
            <a:extLst>
              <a:ext uri="{FF2B5EF4-FFF2-40B4-BE49-F238E27FC236}">
                <a16:creationId xmlns:a16="http://schemas.microsoft.com/office/drawing/2014/main" id="{D2760220-70D8-D147-A3F8-D00EE182B281}"/>
              </a:ext>
            </a:extLst>
          </p:cNvPr>
          <p:cNvGrpSpPr/>
          <p:nvPr/>
        </p:nvGrpSpPr>
        <p:grpSpPr>
          <a:xfrm>
            <a:off x="69033" y="912778"/>
            <a:ext cx="1473497" cy="3049513"/>
            <a:chOff x="28878" y="727167"/>
            <a:chExt cx="1766400" cy="3351870"/>
          </a:xfrm>
        </p:grpSpPr>
        <p:sp>
          <p:nvSpPr>
            <p:cNvPr id="32" name="Google Shape;180;p8">
              <a:extLst>
                <a:ext uri="{FF2B5EF4-FFF2-40B4-BE49-F238E27FC236}">
                  <a16:creationId xmlns:a16="http://schemas.microsoft.com/office/drawing/2014/main" id="{3AE44F4F-9148-D11B-3487-D8FAF6B1E834}"/>
                </a:ext>
              </a:extLst>
            </p:cNvPr>
            <p:cNvSpPr txBox="1"/>
            <p:nvPr/>
          </p:nvSpPr>
          <p:spPr>
            <a:xfrm>
              <a:off x="28878" y="727167"/>
              <a:ext cx="1766400" cy="3720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600" b="1" i="0" u="none" strike="noStrike" cap="none" dirty="0">
                  <a:latin typeface="Calibri"/>
                  <a:ea typeface="Calibri"/>
                  <a:cs typeface="Calibri"/>
                  <a:sym typeface="Calibri"/>
                </a:rPr>
                <a:t>Data Input</a:t>
              </a:r>
              <a:endParaRPr sz="1600" b="0" i="0" u="none" strike="noStrike" cap="none" dirty="0">
                <a:latin typeface="Arial"/>
                <a:ea typeface="Arial"/>
                <a:cs typeface="Arial"/>
                <a:sym typeface="Arial"/>
              </a:endParaRPr>
            </a:p>
          </p:txBody>
        </p:sp>
        <p:sp>
          <p:nvSpPr>
            <p:cNvPr id="33" name="Google Shape;181;p8">
              <a:extLst>
                <a:ext uri="{FF2B5EF4-FFF2-40B4-BE49-F238E27FC236}">
                  <a16:creationId xmlns:a16="http://schemas.microsoft.com/office/drawing/2014/main" id="{A0F1C121-B336-19C9-0D1B-B13692B48D39}"/>
                </a:ext>
              </a:extLst>
            </p:cNvPr>
            <p:cNvSpPr/>
            <p:nvPr/>
          </p:nvSpPr>
          <p:spPr>
            <a:xfrm>
              <a:off x="149277" y="1270441"/>
              <a:ext cx="1555888" cy="2808596"/>
            </a:xfrm>
            <a:prstGeom prst="roundRect">
              <a:avLst>
                <a:gd name="adj" fmla="val 1666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rgbClr val="FFFFFF"/>
                </a:solidFill>
                <a:latin typeface="Calibri"/>
                <a:ea typeface="Calibri"/>
                <a:cs typeface="Calibri"/>
                <a:sym typeface="Calibri"/>
              </a:endParaRPr>
            </a:p>
          </p:txBody>
        </p:sp>
        <p:sp>
          <p:nvSpPr>
            <p:cNvPr id="34" name="Google Shape;182;p8">
              <a:extLst>
                <a:ext uri="{FF2B5EF4-FFF2-40B4-BE49-F238E27FC236}">
                  <a16:creationId xmlns:a16="http://schemas.microsoft.com/office/drawing/2014/main" id="{BE09323B-06E7-B97E-803D-E3A5F17E7A6D}"/>
                </a:ext>
              </a:extLst>
            </p:cNvPr>
            <p:cNvSpPr txBox="1"/>
            <p:nvPr/>
          </p:nvSpPr>
          <p:spPr>
            <a:xfrm>
              <a:off x="319069" y="3524637"/>
              <a:ext cx="1322400" cy="554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PRECLINICAL DATA</a:t>
              </a:r>
              <a:endParaRPr sz="1400" b="0" i="0" u="none" strike="noStrike" cap="none">
                <a:solidFill>
                  <a:srgbClr val="000000"/>
                </a:solidFill>
                <a:latin typeface="Arial"/>
                <a:ea typeface="Arial"/>
                <a:cs typeface="Arial"/>
                <a:sym typeface="Arial"/>
              </a:endParaRPr>
            </a:p>
          </p:txBody>
        </p:sp>
        <p:sp>
          <p:nvSpPr>
            <p:cNvPr id="35" name="Google Shape;183;p8">
              <a:extLst>
                <a:ext uri="{FF2B5EF4-FFF2-40B4-BE49-F238E27FC236}">
                  <a16:creationId xmlns:a16="http://schemas.microsoft.com/office/drawing/2014/main" id="{EC5DE3BD-B630-3610-1AF5-C86937A60C74}"/>
                </a:ext>
              </a:extLst>
            </p:cNvPr>
            <p:cNvSpPr txBox="1"/>
            <p:nvPr/>
          </p:nvSpPr>
          <p:spPr>
            <a:xfrm>
              <a:off x="303539" y="2351051"/>
              <a:ext cx="1322400" cy="326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CLINICAL DATA</a:t>
              </a:r>
              <a:endParaRPr sz="1400" b="0" i="0" u="none" strike="noStrike" cap="none">
                <a:solidFill>
                  <a:srgbClr val="000000"/>
                </a:solidFill>
                <a:latin typeface="Arial"/>
                <a:ea typeface="Arial"/>
                <a:cs typeface="Arial"/>
                <a:sym typeface="Arial"/>
              </a:endParaRPr>
            </a:p>
          </p:txBody>
        </p:sp>
      </p:grpSp>
      <p:grpSp>
        <p:nvGrpSpPr>
          <p:cNvPr id="26" name="Google Shape;185;p8">
            <a:extLst>
              <a:ext uri="{FF2B5EF4-FFF2-40B4-BE49-F238E27FC236}">
                <a16:creationId xmlns:a16="http://schemas.microsoft.com/office/drawing/2014/main" id="{2463CBD9-E456-E48E-2A1D-A4F3C3349DA8}"/>
              </a:ext>
            </a:extLst>
          </p:cNvPr>
          <p:cNvGrpSpPr/>
          <p:nvPr/>
        </p:nvGrpSpPr>
        <p:grpSpPr>
          <a:xfrm>
            <a:off x="293161" y="1536813"/>
            <a:ext cx="1024799" cy="2106456"/>
            <a:chOff x="765178" y="2087173"/>
            <a:chExt cx="1228509" cy="2184958"/>
          </a:xfrm>
        </p:grpSpPr>
        <p:sp>
          <p:nvSpPr>
            <p:cNvPr id="28" name="Google Shape;187;p8">
              <a:extLst>
                <a:ext uri="{FF2B5EF4-FFF2-40B4-BE49-F238E27FC236}">
                  <a16:creationId xmlns:a16="http://schemas.microsoft.com/office/drawing/2014/main" id="{8120387C-1824-E9C1-D706-7EFED6971D49}"/>
                </a:ext>
              </a:extLst>
            </p:cNvPr>
            <p:cNvSpPr/>
            <p:nvPr/>
          </p:nvSpPr>
          <p:spPr>
            <a:xfrm>
              <a:off x="794465" y="2883639"/>
              <a:ext cx="1185300" cy="602781"/>
            </a:xfrm>
            <a:prstGeom prst="can">
              <a:avLst>
                <a:gd name="adj" fmla="val 25000"/>
              </a:avLst>
            </a:prstGeom>
            <a:gradFill>
              <a:gsLst>
                <a:gs pos="0">
                  <a:srgbClr val="5371AE"/>
                </a:gs>
                <a:gs pos="84000">
                  <a:srgbClr val="355083"/>
                </a:gs>
                <a:gs pos="100000">
                  <a:srgbClr val="355083"/>
                </a:gs>
              </a:gsLst>
              <a:lin ang="5400012" scaled="0"/>
            </a:gradFill>
            <a:ln>
              <a:noFill/>
            </a:ln>
            <a:effectLst>
              <a:outerShdw blurRad="88900" dist="38100" dir="5040000"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200" b="1" i="0" u="none" strike="noStrike" cap="none" dirty="0">
                  <a:solidFill>
                    <a:schemeClr val="lt1"/>
                  </a:solidFill>
                  <a:latin typeface="Calibri"/>
                  <a:ea typeface="Calibri"/>
                  <a:cs typeface="Calibri"/>
                  <a:sym typeface="Calibri"/>
                </a:rPr>
                <a:t>EU-funded Projects</a:t>
              </a:r>
              <a:endParaRPr sz="1200" b="0" i="0" u="none" strike="noStrike" cap="none" dirty="0">
                <a:solidFill>
                  <a:srgbClr val="000000"/>
                </a:solidFill>
                <a:latin typeface="Arial"/>
                <a:ea typeface="Arial"/>
                <a:cs typeface="Arial"/>
                <a:sym typeface="Arial"/>
              </a:endParaRPr>
            </a:p>
          </p:txBody>
        </p:sp>
        <p:sp>
          <p:nvSpPr>
            <p:cNvPr id="30" name="Google Shape;189;p8">
              <a:extLst>
                <a:ext uri="{FF2B5EF4-FFF2-40B4-BE49-F238E27FC236}">
                  <a16:creationId xmlns:a16="http://schemas.microsoft.com/office/drawing/2014/main" id="{9470819C-2473-AC34-6409-6F230DA4A04C}"/>
                </a:ext>
              </a:extLst>
            </p:cNvPr>
            <p:cNvSpPr/>
            <p:nvPr/>
          </p:nvSpPr>
          <p:spPr>
            <a:xfrm>
              <a:off x="765178" y="3692757"/>
              <a:ext cx="1185298" cy="579374"/>
            </a:xfrm>
            <a:prstGeom prst="can">
              <a:avLst>
                <a:gd name="adj" fmla="val 25000"/>
              </a:avLst>
            </a:prstGeom>
            <a:gradFill>
              <a:gsLst>
                <a:gs pos="0">
                  <a:srgbClr val="5371AE"/>
                </a:gs>
                <a:gs pos="84000">
                  <a:srgbClr val="355083"/>
                </a:gs>
                <a:gs pos="100000">
                  <a:srgbClr val="355083"/>
                </a:gs>
              </a:gsLst>
              <a:lin ang="5400012" scaled="0"/>
            </a:gradFill>
            <a:ln>
              <a:noFill/>
            </a:ln>
            <a:effectLst>
              <a:outerShdw blurRad="88900" dist="38100" dir="5040000" rotWithShape="0">
                <a:srgbClr val="000000">
                  <a:alpha val="60000"/>
                </a:srgbClr>
              </a:outerShdw>
            </a:effectLst>
          </p:spPr>
          <p:txBody>
            <a:bodyPr spcFirstLastPara="1" wrap="square" lIns="91425" tIns="45700" rIns="91425" bIns="45700" anchor="ctr" anchorCtr="0">
              <a:noAutofit/>
            </a:bodyPr>
            <a:lstStyle/>
            <a:p>
              <a:pPr lvl="0" algn="ctr">
                <a:buClr>
                  <a:srgbClr val="000000"/>
                </a:buClr>
                <a:buSzPts val="1100"/>
              </a:pPr>
              <a:r>
                <a:rPr lang="en-US" sz="1200" b="1" i="0" u="none" strike="noStrike" cap="none" dirty="0">
                  <a:solidFill>
                    <a:schemeClr val="lt1"/>
                  </a:solidFill>
                  <a:latin typeface="Calibri"/>
                  <a:ea typeface="Calibri"/>
                  <a:cs typeface="Calibri"/>
                  <a:sym typeface="Calibri"/>
                </a:rPr>
                <a:t>External Databases</a:t>
              </a:r>
              <a:endParaRPr sz="1200" b="0" i="0" u="none" strike="noStrike" cap="none" dirty="0">
                <a:solidFill>
                  <a:srgbClr val="000000"/>
                </a:solidFill>
                <a:latin typeface="Arial"/>
                <a:ea typeface="Arial"/>
                <a:cs typeface="Arial"/>
                <a:sym typeface="Arial"/>
              </a:endParaRPr>
            </a:p>
          </p:txBody>
        </p:sp>
        <p:sp>
          <p:nvSpPr>
            <p:cNvPr id="31" name="Google Shape;190;p8">
              <a:extLst>
                <a:ext uri="{FF2B5EF4-FFF2-40B4-BE49-F238E27FC236}">
                  <a16:creationId xmlns:a16="http://schemas.microsoft.com/office/drawing/2014/main" id="{5FFDEBE2-19FA-B1C0-8615-CB7BB5045865}"/>
                </a:ext>
              </a:extLst>
            </p:cNvPr>
            <p:cNvSpPr/>
            <p:nvPr/>
          </p:nvSpPr>
          <p:spPr>
            <a:xfrm>
              <a:off x="808387" y="2087173"/>
              <a:ext cx="1185300" cy="602781"/>
            </a:xfrm>
            <a:prstGeom prst="can">
              <a:avLst>
                <a:gd name="adj" fmla="val 25000"/>
              </a:avLst>
            </a:prstGeom>
            <a:gradFill>
              <a:gsLst>
                <a:gs pos="0">
                  <a:srgbClr val="5371AE"/>
                </a:gs>
                <a:gs pos="84000">
                  <a:srgbClr val="355083"/>
                </a:gs>
                <a:gs pos="100000">
                  <a:srgbClr val="355083"/>
                </a:gs>
              </a:gsLst>
              <a:lin ang="5400012" scaled="0"/>
            </a:gradFill>
            <a:ln>
              <a:noFill/>
            </a:ln>
            <a:effectLst>
              <a:outerShdw blurRad="88900" dist="38100" dir="5040000"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200" b="1" i="0" u="none" strike="noStrike" cap="none" dirty="0">
                  <a:solidFill>
                    <a:schemeClr val="lt1"/>
                  </a:solidFill>
                  <a:latin typeface="Calibri"/>
                  <a:ea typeface="Calibri"/>
                  <a:cs typeface="Calibri"/>
                  <a:sym typeface="Calibri"/>
                </a:rPr>
                <a:t>Clinical Trials</a:t>
              </a:r>
              <a:endParaRPr lang="en-US" sz="1200" b="0" i="0" u="none" strike="noStrike" cap="none" dirty="0">
                <a:solidFill>
                  <a:srgbClr val="000000"/>
                </a:solidFill>
                <a:latin typeface="Arial"/>
                <a:ea typeface="Arial"/>
                <a:cs typeface="Arial"/>
                <a:sym typeface="Arial"/>
              </a:endParaRPr>
            </a:p>
          </p:txBody>
        </p:sp>
      </p:grpSp>
      <p:grpSp>
        <p:nvGrpSpPr>
          <p:cNvPr id="59" name="Ομάδα 58">
            <a:extLst>
              <a:ext uri="{FF2B5EF4-FFF2-40B4-BE49-F238E27FC236}">
                <a16:creationId xmlns:a16="http://schemas.microsoft.com/office/drawing/2014/main" id="{7907114A-9D68-3CCA-C50C-C8C84F658891}"/>
              </a:ext>
            </a:extLst>
          </p:cNvPr>
          <p:cNvGrpSpPr/>
          <p:nvPr/>
        </p:nvGrpSpPr>
        <p:grpSpPr>
          <a:xfrm>
            <a:off x="1521492" y="2001529"/>
            <a:ext cx="1221849" cy="300042"/>
            <a:chOff x="1521492" y="2001529"/>
            <a:chExt cx="1221849" cy="300042"/>
          </a:xfrm>
        </p:grpSpPr>
        <p:cxnSp>
          <p:nvCxnSpPr>
            <p:cNvPr id="24" name="Google Shape;193;p8">
              <a:extLst>
                <a:ext uri="{FF2B5EF4-FFF2-40B4-BE49-F238E27FC236}">
                  <a16:creationId xmlns:a16="http://schemas.microsoft.com/office/drawing/2014/main" id="{969BD65B-7AB1-DCF5-70BF-F3E27C227D13}"/>
                </a:ext>
              </a:extLst>
            </p:cNvPr>
            <p:cNvCxnSpPr/>
            <p:nvPr/>
          </p:nvCxnSpPr>
          <p:spPr>
            <a:xfrm>
              <a:off x="1575595" y="2294097"/>
              <a:ext cx="1060618" cy="6236"/>
            </a:xfrm>
            <a:prstGeom prst="straightConnector1">
              <a:avLst/>
            </a:prstGeom>
            <a:noFill/>
            <a:ln w="31750" cap="flat" cmpd="thinThick">
              <a:solidFill>
                <a:srgbClr val="4472C4"/>
              </a:solidFill>
              <a:prstDash val="solid"/>
              <a:miter lim="800000"/>
              <a:headEnd type="none" w="sm" len="sm"/>
              <a:tailEnd type="triangle" w="med" len="med"/>
            </a:ln>
          </p:spPr>
        </p:cxnSp>
        <p:sp>
          <p:nvSpPr>
            <p:cNvPr id="21" name="Google Shape;195;p8">
              <a:extLst>
                <a:ext uri="{FF2B5EF4-FFF2-40B4-BE49-F238E27FC236}">
                  <a16:creationId xmlns:a16="http://schemas.microsoft.com/office/drawing/2014/main" id="{BFA3F991-6C01-B0D0-24E2-B5B4CAD366CA}"/>
                </a:ext>
              </a:extLst>
            </p:cNvPr>
            <p:cNvSpPr txBox="1"/>
            <p:nvPr/>
          </p:nvSpPr>
          <p:spPr>
            <a:xfrm>
              <a:off x="1521492" y="2001529"/>
              <a:ext cx="1221849" cy="3000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b="1" i="0" u="none" strike="noStrike" cap="none" dirty="0">
                  <a:solidFill>
                    <a:srgbClr val="000000"/>
                  </a:solidFill>
                  <a:latin typeface="Calibri"/>
                  <a:ea typeface="Calibri"/>
                  <a:cs typeface="Calibri"/>
                  <a:sym typeface="Calibri"/>
                </a:rPr>
                <a:t>Raw Data</a:t>
              </a:r>
              <a:endParaRPr b="0" i="0" u="none" strike="noStrike" cap="none" dirty="0">
                <a:solidFill>
                  <a:srgbClr val="000000"/>
                </a:solidFill>
                <a:latin typeface="Arial"/>
                <a:ea typeface="Arial"/>
                <a:cs typeface="Arial"/>
                <a:sym typeface="Arial"/>
              </a:endParaRPr>
            </a:p>
          </p:txBody>
        </p:sp>
      </p:grpSp>
      <p:grpSp>
        <p:nvGrpSpPr>
          <p:cNvPr id="60" name="Ομάδα 59">
            <a:extLst>
              <a:ext uri="{FF2B5EF4-FFF2-40B4-BE49-F238E27FC236}">
                <a16:creationId xmlns:a16="http://schemas.microsoft.com/office/drawing/2014/main" id="{294D31D4-294F-5D39-B18E-359A785EF42A}"/>
              </a:ext>
            </a:extLst>
          </p:cNvPr>
          <p:cNvGrpSpPr/>
          <p:nvPr/>
        </p:nvGrpSpPr>
        <p:grpSpPr>
          <a:xfrm>
            <a:off x="1433342" y="2446065"/>
            <a:ext cx="1297892" cy="304166"/>
            <a:chOff x="1433342" y="2446065"/>
            <a:chExt cx="1297892" cy="304166"/>
          </a:xfrm>
        </p:grpSpPr>
        <p:cxnSp>
          <p:nvCxnSpPr>
            <p:cNvPr id="41" name="Google Shape;171;p8">
              <a:extLst>
                <a:ext uri="{FF2B5EF4-FFF2-40B4-BE49-F238E27FC236}">
                  <a16:creationId xmlns:a16="http://schemas.microsoft.com/office/drawing/2014/main" id="{701250F8-8A69-C313-3451-B8F6BC3F7B3E}"/>
                </a:ext>
              </a:extLst>
            </p:cNvPr>
            <p:cNvCxnSpPr/>
            <p:nvPr/>
          </p:nvCxnSpPr>
          <p:spPr>
            <a:xfrm>
              <a:off x="1531288" y="2743995"/>
              <a:ext cx="1060617" cy="6236"/>
            </a:xfrm>
            <a:prstGeom prst="straightConnector1">
              <a:avLst/>
            </a:prstGeom>
            <a:noFill/>
            <a:ln w="31750" cap="flat" cmpd="thinThick">
              <a:solidFill>
                <a:srgbClr val="4472C4"/>
              </a:solidFill>
              <a:prstDash val="solid"/>
              <a:miter lim="800000"/>
              <a:headEnd type="none" w="sm" len="sm"/>
              <a:tailEnd type="triangle" w="med" len="med"/>
            </a:ln>
          </p:spPr>
        </p:cxnSp>
        <p:sp>
          <p:nvSpPr>
            <p:cNvPr id="51" name="Google Shape;195;p8">
              <a:extLst>
                <a:ext uri="{FF2B5EF4-FFF2-40B4-BE49-F238E27FC236}">
                  <a16:creationId xmlns:a16="http://schemas.microsoft.com/office/drawing/2014/main" id="{FA0BC880-21D8-1C77-8235-9D6C12E9FC07}"/>
                </a:ext>
              </a:extLst>
            </p:cNvPr>
            <p:cNvSpPr txBox="1"/>
            <p:nvPr/>
          </p:nvSpPr>
          <p:spPr>
            <a:xfrm>
              <a:off x="1433342" y="2446065"/>
              <a:ext cx="1297892" cy="3000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b="1" i="0" u="none" strike="noStrike" cap="none" dirty="0">
                  <a:solidFill>
                    <a:srgbClr val="000000"/>
                  </a:solidFill>
                  <a:latin typeface="Calibri"/>
                  <a:ea typeface="Calibri"/>
                  <a:cs typeface="Calibri"/>
                  <a:sym typeface="Calibri"/>
                </a:rPr>
                <a:t>Processed Data</a:t>
              </a:r>
              <a:endParaRPr b="0" i="0" u="none" strike="noStrike" cap="none" dirty="0">
                <a:solidFill>
                  <a:srgbClr val="000000"/>
                </a:solidFill>
                <a:latin typeface="Arial"/>
                <a:ea typeface="Arial"/>
                <a:cs typeface="Arial"/>
                <a:sym typeface="Arial"/>
              </a:endParaRPr>
            </a:p>
          </p:txBody>
        </p:sp>
      </p:grpSp>
      <p:grpSp>
        <p:nvGrpSpPr>
          <p:cNvPr id="61" name="Ομάδα 60">
            <a:extLst>
              <a:ext uri="{FF2B5EF4-FFF2-40B4-BE49-F238E27FC236}">
                <a16:creationId xmlns:a16="http://schemas.microsoft.com/office/drawing/2014/main" id="{32EFF286-00F1-5DE8-3D15-76E0B2BF37DE}"/>
              </a:ext>
            </a:extLst>
          </p:cNvPr>
          <p:cNvGrpSpPr/>
          <p:nvPr/>
        </p:nvGrpSpPr>
        <p:grpSpPr>
          <a:xfrm>
            <a:off x="1486135" y="2941039"/>
            <a:ext cx="1221849" cy="306278"/>
            <a:chOff x="1486135" y="2941039"/>
            <a:chExt cx="1221849" cy="306278"/>
          </a:xfrm>
        </p:grpSpPr>
        <p:cxnSp>
          <p:nvCxnSpPr>
            <p:cNvPr id="22" name="Google Shape;196;p8">
              <a:extLst>
                <a:ext uri="{FF2B5EF4-FFF2-40B4-BE49-F238E27FC236}">
                  <a16:creationId xmlns:a16="http://schemas.microsoft.com/office/drawing/2014/main" id="{974FE2D8-26E5-D08C-6AA5-F9D2F43B624F}"/>
                </a:ext>
              </a:extLst>
            </p:cNvPr>
            <p:cNvCxnSpPr/>
            <p:nvPr/>
          </p:nvCxnSpPr>
          <p:spPr>
            <a:xfrm>
              <a:off x="1542530" y="3241081"/>
              <a:ext cx="1060618" cy="6236"/>
            </a:xfrm>
            <a:prstGeom prst="straightConnector1">
              <a:avLst/>
            </a:prstGeom>
            <a:noFill/>
            <a:ln w="31750" cap="flat" cmpd="thinThick">
              <a:solidFill>
                <a:srgbClr val="4472C4"/>
              </a:solidFill>
              <a:prstDash val="solid"/>
              <a:miter lim="800000"/>
              <a:headEnd type="none" w="sm" len="sm"/>
              <a:tailEnd type="triangle" w="med" len="med"/>
            </a:ln>
          </p:spPr>
        </p:cxnSp>
        <p:sp>
          <p:nvSpPr>
            <p:cNvPr id="52" name="Google Shape;195;p8">
              <a:extLst>
                <a:ext uri="{FF2B5EF4-FFF2-40B4-BE49-F238E27FC236}">
                  <a16:creationId xmlns:a16="http://schemas.microsoft.com/office/drawing/2014/main" id="{34A80C14-5D2E-9C1F-3E0B-27189A7E3173}"/>
                </a:ext>
              </a:extLst>
            </p:cNvPr>
            <p:cNvSpPr txBox="1"/>
            <p:nvPr/>
          </p:nvSpPr>
          <p:spPr>
            <a:xfrm>
              <a:off x="1486135" y="2941039"/>
              <a:ext cx="1221849" cy="3000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b="1" i="0" u="none" strike="noStrike" cap="none" dirty="0">
                  <a:solidFill>
                    <a:srgbClr val="000000"/>
                  </a:solidFill>
                  <a:latin typeface="Calibri"/>
                  <a:ea typeface="Calibri"/>
                  <a:cs typeface="Calibri"/>
                  <a:sym typeface="Calibri"/>
                </a:rPr>
                <a:t>Metadata</a:t>
              </a:r>
              <a:endParaRPr b="0" i="0" u="none" strike="noStrike" cap="none" dirty="0">
                <a:solidFill>
                  <a:srgbClr val="000000"/>
                </a:solidFill>
                <a:latin typeface="Arial"/>
                <a:ea typeface="Arial"/>
                <a:cs typeface="Arial"/>
                <a:sym typeface="Arial"/>
              </a:endParaRPr>
            </a:p>
          </p:txBody>
        </p:sp>
      </p:grpSp>
      <p:sp>
        <p:nvSpPr>
          <p:cNvPr id="53" name="Google Shape;164;p8">
            <a:extLst>
              <a:ext uri="{FF2B5EF4-FFF2-40B4-BE49-F238E27FC236}">
                <a16:creationId xmlns:a16="http://schemas.microsoft.com/office/drawing/2014/main" id="{2F9B7F6C-07EE-A0A5-6298-AA374588FF89}"/>
              </a:ext>
            </a:extLst>
          </p:cNvPr>
          <p:cNvSpPr/>
          <p:nvPr/>
        </p:nvSpPr>
        <p:spPr>
          <a:xfrm>
            <a:off x="5068128" y="2986358"/>
            <a:ext cx="1235523" cy="566261"/>
          </a:xfrm>
          <a:prstGeom prst="rect">
            <a:avLst/>
          </a:prstGeom>
          <a:gradFill>
            <a:gsLst>
              <a:gs pos="0">
                <a:srgbClr val="2A4069"/>
              </a:gs>
              <a:gs pos="48000">
                <a:srgbClr val="4264A2"/>
              </a:gs>
              <a:gs pos="100000">
                <a:srgbClr val="839DCC"/>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200" b="1" dirty="0">
                <a:solidFill>
                  <a:srgbClr val="FFFFFF"/>
                </a:solidFill>
                <a:latin typeface="Calibri"/>
                <a:ea typeface="Arial"/>
                <a:cs typeface="Calibri"/>
                <a:sym typeface="Calibri"/>
              </a:rPr>
              <a:t>CORE DATA ELEMENTS</a:t>
            </a:r>
            <a:endParaRPr sz="1200" b="1" i="0" u="none" strike="noStrike" cap="none" dirty="0">
              <a:solidFill>
                <a:schemeClr val="lt1"/>
              </a:solidFill>
              <a:latin typeface="Arial"/>
              <a:ea typeface="Arial"/>
              <a:cs typeface="Arial"/>
              <a:sym typeface="Arial"/>
            </a:endParaRPr>
          </a:p>
        </p:txBody>
      </p:sp>
      <p:sp>
        <p:nvSpPr>
          <p:cNvPr id="55" name="Google Shape;158;p8">
            <a:extLst>
              <a:ext uri="{FF2B5EF4-FFF2-40B4-BE49-F238E27FC236}">
                <a16:creationId xmlns:a16="http://schemas.microsoft.com/office/drawing/2014/main" id="{5941DCD2-1D37-8504-6F06-8A9D3666C84C}"/>
              </a:ext>
            </a:extLst>
          </p:cNvPr>
          <p:cNvSpPr/>
          <p:nvPr/>
        </p:nvSpPr>
        <p:spPr>
          <a:xfrm>
            <a:off x="6510061" y="2515923"/>
            <a:ext cx="704415" cy="369332"/>
          </a:xfrm>
          <a:prstGeom prst="rightArrow">
            <a:avLst>
              <a:gd name="adj1" fmla="val 50000"/>
              <a:gd name="adj2" fmla="val 50000"/>
            </a:avLst>
          </a:prstGeom>
          <a:gradFill>
            <a:gsLst>
              <a:gs pos="0">
                <a:srgbClr val="2A4069"/>
              </a:gs>
              <a:gs pos="48000">
                <a:srgbClr val="4264A2"/>
              </a:gs>
              <a:gs pos="100000">
                <a:srgbClr val="839DCC"/>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dirty="0">
              <a:solidFill>
                <a:srgbClr val="FFFFFF"/>
              </a:solidFill>
              <a:latin typeface="Calibri"/>
              <a:ea typeface="Calibri"/>
              <a:cs typeface="Calibri"/>
              <a:sym typeface="Calibri"/>
            </a:endParaRPr>
          </a:p>
        </p:txBody>
      </p:sp>
      <p:sp>
        <p:nvSpPr>
          <p:cNvPr id="3" name="Google Shape;176;p8">
            <a:extLst>
              <a:ext uri="{FF2B5EF4-FFF2-40B4-BE49-F238E27FC236}">
                <a16:creationId xmlns:a16="http://schemas.microsoft.com/office/drawing/2014/main" id="{D22DBBA2-5838-4DE5-2522-67EE7F2C5517}"/>
              </a:ext>
            </a:extLst>
          </p:cNvPr>
          <p:cNvSpPr/>
          <p:nvPr/>
        </p:nvSpPr>
        <p:spPr>
          <a:xfrm>
            <a:off x="7467067" y="2517995"/>
            <a:ext cx="1077681" cy="598874"/>
          </a:xfrm>
          <a:prstGeom prst="rect">
            <a:avLst/>
          </a:prstGeom>
          <a:gradFill>
            <a:gsLst>
              <a:gs pos="0">
                <a:srgbClr val="2A4069"/>
              </a:gs>
              <a:gs pos="48000">
                <a:srgbClr val="4264A2"/>
              </a:gs>
              <a:gs pos="100000">
                <a:srgbClr val="839DCC"/>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200" b="1" i="0" u="none" strike="noStrike" cap="none" dirty="0">
                <a:solidFill>
                  <a:srgbClr val="FFFFFF"/>
                </a:solidFill>
                <a:latin typeface="Calibri"/>
                <a:ea typeface="Calibri"/>
                <a:cs typeface="Calibri"/>
                <a:sym typeface="Calibri"/>
              </a:rPr>
              <a:t>DDF </a:t>
            </a:r>
            <a:r>
              <a:rPr lang="en-US" sz="1200" b="1" u="none" strike="noStrike" cap="none" dirty="0">
                <a:solidFill>
                  <a:srgbClr val="FFFFFF"/>
                </a:solidFill>
                <a:latin typeface="Calibri"/>
                <a:ea typeface="Calibri"/>
                <a:cs typeface="Calibri"/>
                <a:sym typeface="Calibri"/>
              </a:rPr>
              <a:t>Graph DB</a:t>
            </a:r>
            <a:endParaRPr sz="1200" b="1" u="none" strike="noStrike" cap="none" dirty="0">
              <a:solidFill>
                <a:schemeClr val="lt1"/>
              </a:solidFill>
              <a:latin typeface="Arial"/>
              <a:ea typeface="Arial"/>
              <a:cs typeface="Arial"/>
              <a:sym typeface="Arial"/>
            </a:endParaRPr>
          </a:p>
        </p:txBody>
      </p:sp>
      <p:cxnSp>
        <p:nvCxnSpPr>
          <p:cNvPr id="5" name="Ευθύγραμμο βέλος σύνδεσης 4">
            <a:extLst>
              <a:ext uri="{FF2B5EF4-FFF2-40B4-BE49-F238E27FC236}">
                <a16:creationId xmlns:a16="http://schemas.microsoft.com/office/drawing/2014/main" id="{7413A7A1-A1DD-74EB-8154-CF963B9BFF4A}"/>
              </a:ext>
            </a:extLst>
          </p:cNvPr>
          <p:cNvCxnSpPr>
            <a:cxnSpLocks/>
          </p:cNvCxnSpPr>
          <p:nvPr/>
        </p:nvCxnSpPr>
        <p:spPr>
          <a:xfrm>
            <a:off x="8010814" y="2217441"/>
            <a:ext cx="6936" cy="275485"/>
          </a:xfrm>
          <a:prstGeom prst="straightConnector1">
            <a:avLst/>
          </a:prstGeom>
          <a:ln w="25400" cmpd="sng">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62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3AAB5-8DE4-A1B3-161E-5AB67FDE56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54189-A6D7-2DAC-97CB-3C0A37262272}"/>
              </a:ext>
            </a:extLst>
          </p:cNvPr>
          <p:cNvSpPr>
            <a:spLocks noGrp="1"/>
          </p:cNvSpPr>
          <p:nvPr>
            <p:ph type="title"/>
          </p:nvPr>
        </p:nvSpPr>
        <p:spPr/>
        <p:txBody>
          <a:bodyPr vert="horz" wrap="square" lIns="0" tIns="0" rIns="0" bIns="0" rtlCol="0" anchor="b" anchorCtr="0">
            <a:spAutoFit/>
          </a:bodyPr>
          <a:lstStyle/>
          <a:p>
            <a:r>
              <a:rPr lang="en-GB" dirty="0"/>
              <a:t>Duchenne Data Repository: Associated projects</a:t>
            </a:r>
          </a:p>
        </p:txBody>
      </p:sp>
      <p:sp>
        <p:nvSpPr>
          <p:cNvPr id="7" name="Slide Number Placeholder 6">
            <a:extLst>
              <a:ext uri="{FF2B5EF4-FFF2-40B4-BE49-F238E27FC236}">
                <a16:creationId xmlns:a16="http://schemas.microsoft.com/office/drawing/2014/main" id="{40B6D00E-9AA8-B83C-49A4-BB1C52514A11}"/>
              </a:ext>
            </a:extLst>
          </p:cNvPr>
          <p:cNvSpPr>
            <a:spLocks noGrp="1"/>
          </p:cNvSpPr>
          <p:nvPr>
            <p:ph type="sldNum" sz="quarter" idx="13"/>
          </p:nvPr>
        </p:nvSpPr>
        <p:spPr/>
        <p:txBody>
          <a:bodyPr/>
          <a:lstStyle/>
          <a:p>
            <a:fld id="{33DC2AB1-3121-DC42-81EB-8FDD8A73E93A}" type="slidenum">
              <a:rPr lang="en-GB"/>
              <a:pPr/>
              <a:t>8</a:t>
            </a:fld>
            <a:endParaRPr lang="en-GB"/>
          </a:p>
        </p:txBody>
      </p:sp>
      <p:pic>
        <p:nvPicPr>
          <p:cNvPr id="8" name="Google Shape;148;p7">
            <a:extLst>
              <a:ext uri="{FF2B5EF4-FFF2-40B4-BE49-F238E27FC236}">
                <a16:creationId xmlns:a16="http://schemas.microsoft.com/office/drawing/2014/main" id="{80012708-8B3E-21FD-5B72-6E963D83031A}"/>
              </a:ext>
            </a:extLst>
          </p:cNvPr>
          <p:cNvPicPr preferRelativeResize="0"/>
          <p:nvPr/>
        </p:nvPicPr>
        <p:blipFill rotWithShape="1">
          <a:blip r:embed="rId2">
            <a:alphaModFix/>
          </a:blip>
          <a:srcRect/>
          <a:stretch/>
        </p:blipFill>
        <p:spPr>
          <a:xfrm>
            <a:off x="154203" y="1218967"/>
            <a:ext cx="2971552" cy="1101184"/>
          </a:xfrm>
          <a:prstGeom prst="rect">
            <a:avLst/>
          </a:prstGeom>
          <a:noFill/>
          <a:ln>
            <a:noFill/>
          </a:ln>
        </p:spPr>
      </p:pic>
      <p:pic>
        <p:nvPicPr>
          <p:cNvPr id="9" name="Google Shape;151;p7">
            <a:extLst>
              <a:ext uri="{FF2B5EF4-FFF2-40B4-BE49-F238E27FC236}">
                <a16:creationId xmlns:a16="http://schemas.microsoft.com/office/drawing/2014/main" id="{448F58D4-CD9F-7853-6770-24697DA9ED4D}"/>
              </a:ext>
            </a:extLst>
          </p:cNvPr>
          <p:cNvPicPr preferRelativeResize="0"/>
          <p:nvPr/>
        </p:nvPicPr>
        <p:blipFill rotWithShape="1">
          <a:blip r:embed="rId3">
            <a:alphaModFix/>
          </a:blip>
          <a:srcRect/>
          <a:stretch/>
        </p:blipFill>
        <p:spPr>
          <a:xfrm>
            <a:off x="51075" y="2800917"/>
            <a:ext cx="3468395" cy="1269326"/>
          </a:xfrm>
          <a:prstGeom prst="rect">
            <a:avLst/>
          </a:prstGeom>
          <a:noFill/>
          <a:ln>
            <a:noFill/>
          </a:ln>
        </p:spPr>
      </p:pic>
      <p:pic>
        <p:nvPicPr>
          <p:cNvPr id="12" name="Εικόνα 11">
            <a:extLst>
              <a:ext uri="{FF2B5EF4-FFF2-40B4-BE49-F238E27FC236}">
                <a16:creationId xmlns:a16="http://schemas.microsoft.com/office/drawing/2014/main" id="{72FBBE30-BF3F-BF28-4A55-296BD3AC53EC}"/>
              </a:ext>
            </a:extLst>
          </p:cNvPr>
          <p:cNvPicPr>
            <a:picLocks noChangeAspect="1"/>
          </p:cNvPicPr>
          <p:nvPr/>
        </p:nvPicPr>
        <p:blipFill>
          <a:blip r:embed="rId4"/>
          <a:stretch>
            <a:fillRect/>
          </a:stretch>
        </p:blipFill>
        <p:spPr>
          <a:xfrm>
            <a:off x="6083269" y="2571750"/>
            <a:ext cx="2669206" cy="1498493"/>
          </a:xfrm>
          <a:prstGeom prst="rect">
            <a:avLst/>
          </a:prstGeom>
        </p:spPr>
      </p:pic>
      <p:pic>
        <p:nvPicPr>
          <p:cNvPr id="18" name="Εικόνα 17">
            <a:extLst>
              <a:ext uri="{FF2B5EF4-FFF2-40B4-BE49-F238E27FC236}">
                <a16:creationId xmlns:a16="http://schemas.microsoft.com/office/drawing/2014/main" id="{F4343967-E590-51D8-C414-FA495BD737A8}"/>
              </a:ext>
            </a:extLst>
          </p:cNvPr>
          <p:cNvPicPr>
            <a:picLocks noChangeAspect="1"/>
          </p:cNvPicPr>
          <p:nvPr/>
        </p:nvPicPr>
        <p:blipFill>
          <a:blip r:embed="rId5"/>
          <a:stretch>
            <a:fillRect/>
          </a:stretch>
        </p:blipFill>
        <p:spPr>
          <a:xfrm>
            <a:off x="4616281" y="1290683"/>
            <a:ext cx="4373516" cy="738939"/>
          </a:xfrm>
          <a:prstGeom prst="rect">
            <a:avLst/>
          </a:prstGeom>
        </p:spPr>
      </p:pic>
    </p:spTree>
    <p:extLst>
      <p:ext uri="{BB962C8B-B14F-4D97-AF65-F5344CB8AC3E}">
        <p14:creationId xmlns:p14="http://schemas.microsoft.com/office/powerpoint/2010/main" val="54143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CEFCD-8BC3-8AE6-25AD-CB124A948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8E7E1-4557-C445-B6B6-6047A31753D1}"/>
              </a:ext>
            </a:extLst>
          </p:cNvPr>
          <p:cNvSpPr>
            <a:spLocks noGrp="1"/>
          </p:cNvSpPr>
          <p:nvPr>
            <p:ph type="title"/>
          </p:nvPr>
        </p:nvSpPr>
        <p:spPr/>
        <p:txBody>
          <a:bodyPr/>
          <a:lstStyle/>
          <a:p>
            <a:r>
              <a:rPr lang="en-GB" dirty="0"/>
              <a:t>DEMO </a:t>
            </a:r>
          </a:p>
        </p:txBody>
      </p:sp>
      <p:sp>
        <p:nvSpPr>
          <p:cNvPr id="5" name="Slide Number Placeholder 4">
            <a:extLst>
              <a:ext uri="{FF2B5EF4-FFF2-40B4-BE49-F238E27FC236}">
                <a16:creationId xmlns:a16="http://schemas.microsoft.com/office/drawing/2014/main" id="{DCAAE229-5F27-F687-98C6-CB29CFF28C39}"/>
              </a:ext>
            </a:extLst>
          </p:cNvPr>
          <p:cNvSpPr>
            <a:spLocks noGrp="1"/>
          </p:cNvSpPr>
          <p:nvPr>
            <p:ph type="sldNum" sz="quarter" idx="11"/>
          </p:nvPr>
        </p:nvSpPr>
        <p:spPr/>
        <p:txBody>
          <a:bodyPr/>
          <a:lstStyle/>
          <a:p>
            <a:fld id="{33DC2AB1-3121-DC42-81EB-8FDD8A73E93A}" type="slidenum">
              <a:rPr lang="en-GB"/>
              <a:pPr/>
              <a:t>9</a:t>
            </a:fld>
            <a:endParaRPr lang="en-GB"/>
          </a:p>
        </p:txBody>
      </p:sp>
    </p:spTree>
    <p:extLst>
      <p:ext uri="{BB962C8B-B14F-4D97-AF65-F5344CB8AC3E}">
        <p14:creationId xmlns:p14="http://schemas.microsoft.com/office/powerpoint/2010/main" val="2424339897"/>
      </p:ext>
    </p:extLst>
  </p:cSld>
  <p:clrMapOvr>
    <a:masterClrMapping/>
  </p:clrMapOvr>
</p:sld>
</file>

<file path=ppt/theme/theme1.xml><?xml version="1.0" encoding="utf-8"?>
<a:theme xmlns:a="http://schemas.openxmlformats.org/drawingml/2006/main" name="ERDERA">
  <a:themeElements>
    <a:clrScheme name="Erdera">
      <a:dk1>
        <a:srgbClr val="143369"/>
      </a:dk1>
      <a:lt1>
        <a:srgbClr val="FFFFFF"/>
      </a:lt1>
      <a:dk2>
        <a:srgbClr val="0090D7"/>
      </a:dk2>
      <a:lt2>
        <a:srgbClr val="E3E3E2"/>
      </a:lt2>
      <a:accent1>
        <a:srgbClr val="143369"/>
      </a:accent1>
      <a:accent2>
        <a:srgbClr val="EC607E"/>
      </a:accent2>
      <a:accent3>
        <a:srgbClr val="C5BE01"/>
      </a:accent3>
      <a:accent4>
        <a:srgbClr val="76B82A"/>
      </a:accent4>
      <a:accent5>
        <a:srgbClr val="00918E"/>
      </a:accent5>
      <a:accent6>
        <a:srgbClr val="0069B3"/>
      </a:accent6>
      <a:hlink>
        <a:srgbClr val="EC5F7E"/>
      </a:hlink>
      <a:folHlink>
        <a:srgbClr val="CA526C"/>
      </a:folHlink>
    </a:clrScheme>
    <a:fontScheme name="ERDERA">
      <a:majorFont>
        <a:latin typeface="Inter-ExtraBold"/>
        <a:ea typeface=""/>
        <a:cs typeface=""/>
      </a:majorFont>
      <a:minorFont>
        <a:latin typeface="Inte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DERA PPT general" id="{CA66C8C0-7183-7745-BFC1-4B9C40CB0157}" vid="{9EC3B596-ECC1-B04E-9AD7-2CA4C7037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0D1DF85DE02745919095E90FF00119" ma:contentTypeVersion="16" ma:contentTypeDescription="Create a new document." ma:contentTypeScope="" ma:versionID="1cc4f7490884bfaad5d617da4b107f72">
  <xsd:schema xmlns:xsd="http://www.w3.org/2001/XMLSchema" xmlns:xs="http://www.w3.org/2001/XMLSchema" xmlns:p="http://schemas.microsoft.com/office/2006/metadata/properties" xmlns:ns1="http://schemas.microsoft.com/sharepoint/v3" xmlns:ns2="0a76de27-856d-4311-9bbe-22eb9eb79cef" xmlns:ns3="36af025e-1008-4ee4-ba9c-533c7fbe477e" targetNamespace="http://schemas.microsoft.com/office/2006/metadata/properties" ma:root="true" ma:fieldsID="f4df7919710725fb6f4ad51609ed5077" ns1:_="" ns2:_="" ns3:_="">
    <xsd:import namespace="http://schemas.microsoft.com/sharepoint/v3"/>
    <xsd:import namespace="0a76de27-856d-4311-9bbe-22eb9eb79cef"/>
    <xsd:import namespace="36af025e-1008-4ee4-ba9c-533c7fbe47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76de27-856d-4311-9bbe-22eb9eb79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95a4b86-9c9c-4761-bc5c-16e82917ac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af025e-1008-4ee4-ba9c-533c7fbe47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76de27-856d-4311-9bbe-22eb9eb79cef">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98C41E2-E3BB-480C-A1BB-883A0ED34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76de27-856d-4311-9bbe-22eb9eb79cef"/>
    <ds:schemaRef ds:uri="36af025e-1008-4ee4-ba9c-533c7fbe4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0EF478-E1CD-495C-A815-3D04549EBC27}">
  <ds:schemaRefs>
    <ds:schemaRef ds:uri="http://schemas.microsoft.com/sharepoint/v3/contenttype/forms"/>
  </ds:schemaRefs>
</ds:datastoreItem>
</file>

<file path=customXml/itemProps3.xml><?xml version="1.0" encoding="utf-8"?>
<ds:datastoreItem xmlns:ds="http://schemas.openxmlformats.org/officeDocument/2006/customXml" ds:itemID="{31EA8880-63D1-4931-A110-47AD119D12D4}">
  <ds:schemaRefs>
    <ds:schemaRef ds:uri="http://schemas.microsoft.com/office/2006/metadata/properties"/>
    <ds:schemaRef ds:uri="http://schemas.microsoft.com/office/infopath/2007/PartnerControls"/>
    <ds:schemaRef ds:uri="0a76de27-856d-4311-9bbe-22eb9eb79cef"/>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ERDERA_Template_PowerPoint_general</Template>
  <TotalTime>4682</TotalTime>
  <Words>673</Words>
  <Application>Microsoft Office PowerPoint</Application>
  <PresentationFormat>Προβολή στην οθόνη (16:9)</PresentationFormat>
  <Paragraphs>154</Paragraphs>
  <Slides>21</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21</vt:i4>
      </vt:variant>
    </vt:vector>
  </HeadingPairs>
  <TitlesOfParts>
    <vt:vector size="28" baseType="lpstr">
      <vt:lpstr>Arial</vt:lpstr>
      <vt:lpstr>Inter-ExtraBold</vt:lpstr>
      <vt:lpstr>Calibri</vt:lpstr>
      <vt:lpstr>Gill Sans</vt:lpstr>
      <vt:lpstr>Wingdings</vt:lpstr>
      <vt:lpstr>Inter</vt:lpstr>
      <vt:lpstr>ERDERA</vt:lpstr>
      <vt:lpstr>Making Europe a world-leader in rare diseases research  and innovation</vt:lpstr>
      <vt:lpstr>Table of Contents</vt:lpstr>
      <vt:lpstr>Our vision</vt:lpstr>
      <vt:lpstr>Duchenne Data Repository A global hub for DMD/BMD data </vt:lpstr>
      <vt:lpstr>Duchenne Data Repository: Aims</vt:lpstr>
      <vt:lpstr>Duchenne Data Repository: Characteristics</vt:lpstr>
      <vt:lpstr>Duchenne Data Repository: Infrastructure</vt:lpstr>
      <vt:lpstr>Duchenne Data Repository: Associated projects</vt:lpstr>
      <vt:lpstr>DEMO </vt:lpstr>
      <vt:lpstr>Duchenne Data Repository</vt:lpstr>
      <vt:lpstr>Duchenne Map One place for all information about DMD/BMD</vt:lpstr>
      <vt:lpstr>Duchenne Map</vt:lpstr>
      <vt:lpstr>Features</vt:lpstr>
      <vt:lpstr>How it works</vt:lpstr>
      <vt:lpstr>Accessible Information</vt:lpstr>
      <vt:lpstr>Current Status</vt:lpstr>
      <vt:lpstr>DEMO </vt:lpstr>
      <vt:lpstr>Duchenne Map </vt:lpstr>
      <vt:lpstr>Collaboration Opportunities</vt:lpstr>
      <vt:lpstr>Q &amp; A session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elvina sakellariou</dc:creator>
  <cp:lastModifiedBy>elvina sakellariou</cp:lastModifiedBy>
  <cp:revision>45</cp:revision>
  <dcterms:created xsi:type="dcterms:W3CDTF">2025-02-03T10:17:15Z</dcterms:created>
  <dcterms:modified xsi:type="dcterms:W3CDTF">2025-02-13T12:43:33Z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0x010100BC0D1DF85DE02745919095E90FF00119</vt:lpwstr>
  </property>
</Properties>
</file>